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  <p:sldMasterId id="2147483742" r:id="rId7"/>
  </p:sldMasterIdLst>
  <p:notesMasterIdLst>
    <p:notesMasterId r:id="rId14"/>
  </p:notesMasterIdLst>
  <p:sldIdLst>
    <p:sldId id="418" r:id="rId8"/>
    <p:sldId id="1542" r:id="rId9"/>
    <p:sldId id="1537" r:id="rId10"/>
    <p:sldId id="1540" r:id="rId11"/>
    <p:sldId id="1541" r:id="rId12"/>
    <p:sldId id="1539" r:id="rId13"/>
  </p:sldIdLst>
  <p:sldSz cx="20104100" cy="11309350"/>
  <p:notesSz cx="9926638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7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Asph Hennerdal" initials="EH" lastIdx="1" clrIdx="0">
    <p:extLst>
      <p:ext uri="{19B8F6BF-5375-455C-9EA6-DF929625EA0E}">
        <p15:presenceInfo xmlns:p15="http://schemas.microsoft.com/office/powerpoint/2012/main" userId="S::erik.asph.hennerdal@regionvastmanland.se::9fd3eccd-7fa0-4ce7-93ac-f013bc3cf941" providerId="AD"/>
      </p:ext>
    </p:extLst>
  </p:cmAuthor>
  <p:cmAuthor id="2" name="Pernilla Conley Pettersson" initials="PCP" lastIdx="2" clrIdx="1">
    <p:extLst>
      <p:ext uri="{19B8F6BF-5375-455C-9EA6-DF929625EA0E}">
        <p15:presenceInfo xmlns:p15="http://schemas.microsoft.com/office/powerpoint/2012/main" userId="Pernilla Conley Petters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EE6"/>
    <a:srgbClr val="670F3B"/>
    <a:srgbClr val="DCEEEB"/>
    <a:srgbClr val="D9EAF7"/>
    <a:srgbClr val="D2E6F5"/>
    <a:srgbClr val="FAF0F4"/>
    <a:srgbClr val="339D94"/>
    <a:srgbClr val="FF3399"/>
    <a:srgbClr val="C1DAD7"/>
    <a:srgbClr val="DE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D574E-7DD4-40C1-A7CB-67E963CFFA39}" v="446" dt="2021-11-02T08:53:08.545"/>
    <p1510:client id="{EA6F9C22-AB78-4858-848D-CBBB42AFC8CC}" v="2" dt="2021-11-02T07:51:50.2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81551" autoAdjust="0"/>
  </p:normalViewPr>
  <p:slideViewPr>
    <p:cSldViewPr snapToGrid="0">
      <p:cViewPr varScale="1">
        <p:scale>
          <a:sx n="57" d="100"/>
          <a:sy n="57" d="100"/>
        </p:scale>
        <p:origin x="354" y="78"/>
      </p:cViewPr>
      <p:guideLst>
        <p:guide orient="horz" pos="2927"/>
        <p:guide pos="2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charlotta.larspers@regionvastmanland.se" TargetMode="External"/><Relationship Id="rId1" Type="http://schemas.openxmlformats.org/officeDocument/2006/relationships/hyperlink" Target="mailto:anna.wahlgren@regionvastmanland.se" TargetMode="External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hyperlink" Target="mailto:anna.wahlgren@regionvastmanland.se" TargetMode="External"/><Relationship Id="rId4" Type="http://schemas.openxmlformats.org/officeDocument/2006/relationships/hyperlink" Target="mailto:charlotta.larspers@regionvastmanland.s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9791D-8150-4D3E-9D9B-92095EC8CE86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v-SE"/>
        </a:p>
      </dgm:t>
    </dgm:pt>
    <dgm:pt modelId="{AFE39D9E-9656-4E8F-96E9-27079B7DABC7}">
      <dgm:prSet phldrT="[Text]"/>
      <dgm:spPr/>
      <dgm:t>
        <a:bodyPr/>
        <a:lstStyle/>
        <a:p>
          <a:r>
            <a:rPr lang="sv-SE" b="0" dirty="0"/>
            <a:t>Etablering av forum, arenor, nätverk</a:t>
          </a:r>
        </a:p>
      </dgm:t>
    </dgm:pt>
    <dgm:pt modelId="{AADE7EAB-5E4D-43C3-822E-02774A393D73}" type="parTrans" cxnId="{EBCD63D9-5397-4B29-9650-D93982EE9C0F}">
      <dgm:prSet/>
      <dgm:spPr/>
      <dgm:t>
        <a:bodyPr/>
        <a:lstStyle/>
        <a:p>
          <a:endParaRPr lang="sv-SE"/>
        </a:p>
      </dgm:t>
    </dgm:pt>
    <dgm:pt modelId="{75959187-42B2-469E-AA35-541733373196}" type="sibTrans" cxnId="{EBCD63D9-5397-4B29-9650-D93982EE9C0F}">
      <dgm:prSet/>
      <dgm:spPr/>
      <dgm:t>
        <a:bodyPr/>
        <a:lstStyle/>
        <a:p>
          <a:endParaRPr lang="sv-SE"/>
        </a:p>
      </dgm:t>
    </dgm:pt>
    <dgm:pt modelId="{E0D4EEBE-F619-4EDF-BD02-0D8659EF200B}">
      <dgm:prSet phldrT="[Text]"/>
      <dgm:spPr/>
      <dgm:t>
        <a:bodyPr/>
        <a:lstStyle/>
        <a:p>
          <a:r>
            <a:rPr lang="sv-SE" dirty="0"/>
            <a:t>Länsövergripande samverkan</a:t>
          </a:r>
        </a:p>
      </dgm:t>
    </dgm:pt>
    <dgm:pt modelId="{DCEFEC37-A0B1-47DB-86A6-0DAAE7A45789}" type="parTrans" cxnId="{CC147BD4-BA62-482B-B3F1-CA49840C203A}">
      <dgm:prSet/>
      <dgm:spPr/>
      <dgm:t>
        <a:bodyPr/>
        <a:lstStyle/>
        <a:p>
          <a:endParaRPr lang="sv-SE"/>
        </a:p>
      </dgm:t>
    </dgm:pt>
    <dgm:pt modelId="{E3D1B1AF-8CFF-4E83-A187-674368AA8CF0}" type="sibTrans" cxnId="{CC147BD4-BA62-482B-B3F1-CA49840C203A}">
      <dgm:prSet/>
      <dgm:spPr/>
      <dgm:t>
        <a:bodyPr/>
        <a:lstStyle/>
        <a:p>
          <a:endParaRPr lang="sv-SE"/>
        </a:p>
      </dgm:t>
    </dgm:pt>
    <dgm:pt modelId="{9EA63166-447A-47FE-84BC-3A6756532F86}">
      <dgm:prSet phldrT="[Text]"/>
      <dgm:spPr/>
      <dgm:t>
        <a:bodyPr/>
        <a:lstStyle/>
        <a:p>
          <a:r>
            <a:rPr lang="sv-SE" dirty="0"/>
            <a:t>Producering av strategier, planer kunskapsunderlag</a:t>
          </a:r>
        </a:p>
      </dgm:t>
    </dgm:pt>
    <dgm:pt modelId="{7D44FAD0-E1BB-4ACE-A586-F3B0EF04352B}" type="parTrans" cxnId="{0CC4EB64-85A1-4163-BC8C-A93A5413EAF5}">
      <dgm:prSet/>
      <dgm:spPr/>
      <dgm:t>
        <a:bodyPr/>
        <a:lstStyle/>
        <a:p>
          <a:endParaRPr lang="sv-SE"/>
        </a:p>
      </dgm:t>
    </dgm:pt>
    <dgm:pt modelId="{CA606D12-632F-40C4-ACE1-A68E60E13BBE}" type="sibTrans" cxnId="{0CC4EB64-85A1-4163-BC8C-A93A5413EAF5}">
      <dgm:prSet/>
      <dgm:spPr/>
      <dgm:t>
        <a:bodyPr/>
        <a:lstStyle/>
        <a:p>
          <a:endParaRPr lang="sv-SE"/>
        </a:p>
      </dgm:t>
    </dgm:pt>
    <dgm:pt modelId="{4D94E077-B329-4004-8D0E-94EFE8A5E757}">
      <dgm:prSet phldrT="[Text]"/>
      <dgm:spPr/>
      <dgm:t>
        <a:bodyPr/>
        <a:lstStyle/>
        <a:p>
          <a:r>
            <a:rPr lang="sv-SE"/>
            <a:t>Projekt</a:t>
          </a:r>
        </a:p>
      </dgm:t>
    </dgm:pt>
    <dgm:pt modelId="{4EC75E8A-4779-44D9-9FF3-A243E88C1932}" type="parTrans" cxnId="{160A180D-8442-4411-A9C3-22704A133967}">
      <dgm:prSet/>
      <dgm:spPr/>
      <dgm:t>
        <a:bodyPr/>
        <a:lstStyle/>
        <a:p>
          <a:endParaRPr lang="sv-SE"/>
        </a:p>
      </dgm:t>
    </dgm:pt>
    <dgm:pt modelId="{00CF3A95-BA5B-47DF-BF97-C49CBBF0E38B}" type="sibTrans" cxnId="{160A180D-8442-4411-A9C3-22704A133967}">
      <dgm:prSet/>
      <dgm:spPr/>
      <dgm:t>
        <a:bodyPr/>
        <a:lstStyle/>
        <a:p>
          <a:endParaRPr lang="sv-SE"/>
        </a:p>
      </dgm:t>
    </dgm:pt>
    <dgm:pt modelId="{E16D4453-0B39-4D91-A1F4-0309C066C98B}">
      <dgm:prSet phldrT="[Text]"/>
      <dgm:spPr/>
      <dgm:t>
        <a:bodyPr/>
        <a:lstStyle/>
        <a:p>
          <a:r>
            <a:rPr lang="sv-SE" dirty="0"/>
            <a:t>Strategisk dialog med aktörer</a:t>
          </a:r>
        </a:p>
      </dgm:t>
    </dgm:pt>
    <dgm:pt modelId="{9169C6F7-BD49-42EE-A354-E3DCBF9F52FC}" type="parTrans" cxnId="{AC1C6907-178B-4255-9891-2E619EF81738}">
      <dgm:prSet/>
      <dgm:spPr/>
      <dgm:t>
        <a:bodyPr/>
        <a:lstStyle/>
        <a:p>
          <a:endParaRPr lang="sv-SE"/>
        </a:p>
      </dgm:t>
    </dgm:pt>
    <dgm:pt modelId="{3C75ED5B-93D9-471D-8823-429CEA70BA4D}" type="sibTrans" cxnId="{AC1C6907-178B-4255-9891-2E619EF81738}">
      <dgm:prSet/>
      <dgm:spPr/>
      <dgm:t>
        <a:bodyPr/>
        <a:lstStyle/>
        <a:p>
          <a:endParaRPr lang="sv-SE"/>
        </a:p>
      </dgm:t>
    </dgm:pt>
    <dgm:pt modelId="{6A0695D3-C55B-4618-B5B3-953A3C990A39}" type="pres">
      <dgm:prSet presAssocID="{56D9791D-8150-4D3E-9D9B-92095EC8CE86}" presName="linearFlow" presStyleCnt="0">
        <dgm:presLayoutVars>
          <dgm:dir/>
          <dgm:resizeHandles val="exact"/>
        </dgm:presLayoutVars>
      </dgm:prSet>
      <dgm:spPr/>
    </dgm:pt>
    <dgm:pt modelId="{8E4AC164-0603-4CA4-B9B8-8BDF253A4167}" type="pres">
      <dgm:prSet presAssocID="{AFE39D9E-9656-4E8F-96E9-27079B7DABC7}" presName="comp" presStyleCnt="0"/>
      <dgm:spPr/>
    </dgm:pt>
    <dgm:pt modelId="{8FCBEC0A-8187-471D-B2BF-02C4F07C62A3}" type="pres">
      <dgm:prSet presAssocID="{AFE39D9E-9656-4E8F-96E9-27079B7DABC7}" presName="rect2" presStyleLbl="node1" presStyleIdx="0" presStyleCnt="5">
        <dgm:presLayoutVars>
          <dgm:bulletEnabled val="1"/>
        </dgm:presLayoutVars>
      </dgm:prSet>
      <dgm:spPr/>
    </dgm:pt>
    <dgm:pt modelId="{A3712733-CBE6-4669-B8B0-856CDCAF00D1}" type="pres">
      <dgm:prSet presAssocID="{AFE39D9E-9656-4E8F-96E9-27079B7DABC7}" presName="rect1" presStyleLbl="l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20EA6919-F308-4C26-A33C-4054BFDBEDBD}" type="pres">
      <dgm:prSet presAssocID="{75959187-42B2-469E-AA35-541733373196}" presName="sibTrans" presStyleCnt="0"/>
      <dgm:spPr/>
    </dgm:pt>
    <dgm:pt modelId="{1C550E2D-072E-4B90-B5A1-B69E5E589CFD}" type="pres">
      <dgm:prSet presAssocID="{E0D4EEBE-F619-4EDF-BD02-0D8659EF200B}" presName="comp" presStyleCnt="0"/>
      <dgm:spPr/>
    </dgm:pt>
    <dgm:pt modelId="{A3D438C6-C36E-4B6F-8EC2-83087993D708}" type="pres">
      <dgm:prSet presAssocID="{E0D4EEBE-F619-4EDF-BD02-0D8659EF200B}" presName="rect2" presStyleLbl="node1" presStyleIdx="1" presStyleCnt="5">
        <dgm:presLayoutVars>
          <dgm:bulletEnabled val="1"/>
        </dgm:presLayoutVars>
      </dgm:prSet>
      <dgm:spPr/>
    </dgm:pt>
    <dgm:pt modelId="{8E74285B-5F3C-49A2-96B4-020C56FAC516}" type="pres">
      <dgm:prSet presAssocID="{E0D4EEBE-F619-4EDF-BD02-0D8659EF200B}" presName="rect1" presStyleLbl="lnNode1" presStyleIdx="1" presStyleCnt="5" custLinFactNeighborY="-27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CA3D2CE-D339-4632-9B5C-05460B90324A}" type="pres">
      <dgm:prSet presAssocID="{E3D1B1AF-8CFF-4E83-A187-674368AA8CF0}" presName="sibTrans" presStyleCnt="0"/>
      <dgm:spPr/>
    </dgm:pt>
    <dgm:pt modelId="{88785996-4687-4237-B5EB-E9439109206C}" type="pres">
      <dgm:prSet presAssocID="{9EA63166-447A-47FE-84BC-3A6756532F86}" presName="comp" presStyleCnt="0"/>
      <dgm:spPr/>
    </dgm:pt>
    <dgm:pt modelId="{F6482A8D-8DB7-45A8-B16C-248F1142F921}" type="pres">
      <dgm:prSet presAssocID="{9EA63166-447A-47FE-84BC-3A6756532F86}" presName="rect2" presStyleLbl="node1" presStyleIdx="2" presStyleCnt="5">
        <dgm:presLayoutVars>
          <dgm:bulletEnabled val="1"/>
        </dgm:presLayoutVars>
      </dgm:prSet>
      <dgm:spPr/>
    </dgm:pt>
    <dgm:pt modelId="{E2B2CE08-4083-46F6-99BA-30250D71FBC7}" type="pres">
      <dgm:prSet presAssocID="{9EA63166-447A-47FE-84BC-3A6756532F86}" presName="rect1" presStyleLbl="ln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tapeldiagram"/>
        </a:ext>
      </dgm:extLst>
    </dgm:pt>
    <dgm:pt modelId="{CFF1B427-93A5-4ED4-8338-D5893FF02683}" type="pres">
      <dgm:prSet presAssocID="{CA606D12-632F-40C4-ACE1-A68E60E13BBE}" presName="sibTrans" presStyleCnt="0"/>
      <dgm:spPr/>
    </dgm:pt>
    <dgm:pt modelId="{6C5CBA3D-2DBE-48C0-ACED-535F9E92B098}" type="pres">
      <dgm:prSet presAssocID="{4D94E077-B329-4004-8D0E-94EFE8A5E757}" presName="comp" presStyleCnt="0"/>
      <dgm:spPr/>
    </dgm:pt>
    <dgm:pt modelId="{4BEC91D0-511A-4AF9-8055-A67E15F026C0}" type="pres">
      <dgm:prSet presAssocID="{4D94E077-B329-4004-8D0E-94EFE8A5E757}" presName="rect2" presStyleLbl="node1" presStyleIdx="3" presStyleCnt="5">
        <dgm:presLayoutVars>
          <dgm:bulletEnabled val="1"/>
        </dgm:presLayoutVars>
      </dgm:prSet>
      <dgm:spPr/>
    </dgm:pt>
    <dgm:pt modelId="{24B9EFB3-F2D4-4C77-A90F-9A467294EF2B}" type="pres">
      <dgm:prSet presAssocID="{4D94E077-B329-4004-8D0E-94EFE8A5E757}" presName="rect1" presStyleLbl="ln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9D189B63-D78C-4797-A36D-3D8CECD8F5F4}" type="pres">
      <dgm:prSet presAssocID="{00CF3A95-BA5B-47DF-BF97-C49CBBF0E38B}" presName="sibTrans" presStyleCnt="0"/>
      <dgm:spPr/>
    </dgm:pt>
    <dgm:pt modelId="{72C936C0-7050-46EC-A1B6-7D955668FBFE}" type="pres">
      <dgm:prSet presAssocID="{E16D4453-0B39-4D91-A1F4-0309C066C98B}" presName="comp" presStyleCnt="0"/>
      <dgm:spPr/>
    </dgm:pt>
    <dgm:pt modelId="{4BC7E37D-5A9D-4076-9462-13EF8A8C0EB6}" type="pres">
      <dgm:prSet presAssocID="{E16D4453-0B39-4D91-A1F4-0309C066C98B}" presName="rect2" presStyleLbl="node1" presStyleIdx="4" presStyleCnt="5">
        <dgm:presLayoutVars>
          <dgm:bulletEnabled val="1"/>
        </dgm:presLayoutVars>
      </dgm:prSet>
      <dgm:spPr/>
    </dgm:pt>
    <dgm:pt modelId="{CA05D797-E019-4211-984E-82A10E881FEC}" type="pres">
      <dgm:prSet presAssocID="{E16D4453-0B39-4D91-A1F4-0309C066C98B}" presName="rect1" presStyleLbl="ln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</dgm:ptLst>
  <dgm:cxnLst>
    <dgm:cxn modelId="{AC1C6907-178B-4255-9891-2E619EF81738}" srcId="{56D9791D-8150-4D3E-9D9B-92095EC8CE86}" destId="{E16D4453-0B39-4D91-A1F4-0309C066C98B}" srcOrd="4" destOrd="0" parTransId="{9169C6F7-BD49-42EE-A354-E3DCBF9F52FC}" sibTransId="{3C75ED5B-93D9-471D-8823-429CEA70BA4D}"/>
    <dgm:cxn modelId="{160A180D-8442-4411-A9C3-22704A133967}" srcId="{56D9791D-8150-4D3E-9D9B-92095EC8CE86}" destId="{4D94E077-B329-4004-8D0E-94EFE8A5E757}" srcOrd="3" destOrd="0" parTransId="{4EC75E8A-4779-44D9-9FF3-A243E88C1932}" sibTransId="{00CF3A95-BA5B-47DF-BF97-C49CBBF0E38B}"/>
    <dgm:cxn modelId="{EC20E41C-6D7D-4233-AA0E-3F79C4EF2A4E}" type="presOf" srcId="{E16D4453-0B39-4D91-A1F4-0309C066C98B}" destId="{4BC7E37D-5A9D-4076-9462-13EF8A8C0EB6}" srcOrd="0" destOrd="0" presId="urn:microsoft.com/office/officeart/2008/layout/AlternatingPictureBlocks"/>
    <dgm:cxn modelId="{43CF1739-DC58-427E-8C4A-DE33D57562B3}" type="presOf" srcId="{E0D4EEBE-F619-4EDF-BD02-0D8659EF200B}" destId="{A3D438C6-C36E-4B6F-8EC2-83087993D708}" srcOrd="0" destOrd="0" presId="urn:microsoft.com/office/officeart/2008/layout/AlternatingPictureBlocks"/>
    <dgm:cxn modelId="{0CC4EB64-85A1-4163-BC8C-A93A5413EAF5}" srcId="{56D9791D-8150-4D3E-9D9B-92095EC8CE86}" destId="{9EA63166-447A-47FE-84BC-3A6756532F86}" srcOrd="2" destOrd="0" parTransId="{7D44FAD0-E1BB-4ACE-A586-F3B0EF04352B}" sibTransId="{CA606D12-632F-40C4-ACE1-A68E60E13BBE}"/>
    <dgm:cxn modelId="{8226F769-ADF9-470D-BAA4-FB0091286095}" type="presOf" srcId="{9EA63166-447A-47FE-84BC-3A6756532F86}" destId="{F6482A8D-8DB7-45A8-B16C-248F1142F921}" srcOrd="0" destOrd="0" presId="urn:microsoft.com/office/officeart/2008/layout/AlternatingPictureBlocks"/>
    <dgm:cxn modelId="{0C2857D4-1628-4EA6-AC74-5CEE9ADEF507}" type="presOf" srcId="{4D94E077-B329-4004-8D0E-94EFE8A5E757}" destId="{4BEC91D0-511A-4AF9-8055-A67E15F026C0}" srcOrd="0" destOrd="0" presId="urn:microsoft.com/office/officeart/2008/layout/AlternatingPictureBlocks"/>
    <dgm:cxn modelId="{CC147BD4-BA62-482B-B3F1-CA49840C203A}" srcId="{56D9791D-8150-4D3E-9D9B-92095EC8CE86}" destId="{E0D4EEBE-F619-4EDF-BD02-0D8659EF200B}" srcOrd="1" destOrd="0" parTransId="{DCEFEC37-A0B1-47DB-86A6-0DAAE7A45789}" sibTransId="{E3D1B1AF-8CFF-4E83-A187-674368AA8CF0}"/>
    <dgm:cxn modelId="{EBCD63D9-5397-4B29-9650-D93982EE9C0F}" srcId="{56D9791D-8150-4D3E-9D9B-92095EC8CE86}" destId="{AFE39D9E-9656-4E8F-96E9-27079B7DABC7}" srcOrd="0" destOrd="0" parTransId="{AADE7EAB-5E4D-43C3-822E-02774A393D73}" sibTransId="{75959187-42B2-469E-AA35-541733373196}"/>
    <dgm:cxn modelId="{633250DB-1E15-4EA4-87B6-956D7D889AD8}" type="presOf" srcId="{AFE39D9E-9656-4E8F-96E9-27079B7DABC7}" destId="{8FCBEC0A-8187-471D-B2BF-02C4F07C62A3}" srcOrd="0" destOrd="0" presId="urn:microsoft.com/office/officeart/2008/layout/AlternatingPictureBlocks"/>
    <dgm:cxn modelId="{69FE0CE5-A44D-473E-B0E3-709E354965B4}" type="presOf" srcId="{56D9791D-8150-4D3E-9D9B-92095EC8CE86}" destId="{6A0695D3-C55B-4618-B5B3-953A3C990A39}" srcOrd="0" destOrd="0" presId="urn:microsoft.com/office/officeart/2008/layout/AlternatingPictureBlocks"/>
    <dgm:cxn modelId="{6D2D1BE3-276D-4C75-BC04-E056CE629724}" type="presParOf" srcId="{6A0695D3-C55B-4618-B5B3-953A3C990A39}" destId="{8E4AC164-0603-4CA4-B9B8-8BDF253A4167}" srcOrd="0" destOrd="0" presId="urn:microsoft.com/office/officeart/2008/layout/AlternatingPictureBlocks"/>
    <dgm:cxn modelId="{9CAF0447-4BA3-4FEA-A52C-71AAF027FC35}" type="presParOf" srcId="{8E4AC164-0603-4CA4-B9B8-8BDF253A4167}" destId="{8FCBEC0A-8187-471D-B2BF-02C4F07C62A3}" srcOrd="0" destOrd="0" presId="urn:microsoft.com/office/officeart/2008/layout/AlternatingPictureBlocks"/>
    <dgm:cxn modelId="{67773F22-4FE4-42CF-AA1A-14BAECC4AAF3}" type="presParOf" srcId="{8E4AC164-0603-4CA4-B9B8-8BDF253A4167}" destId="{A3712733-CBE6-4669-B8B0-856CDCAF00D1}" srcOrd="1" destOrd="0" presId="urn:microsoft.com/office/officeart/2008/layout/AlternatingPictureBlocks"/>
    <dgm:cxn modelId="{170BAEC0-89A8-4903-892D-2A2CAF7DCB75}" type="presParOf" srcId="{6A0695D3-C55B-4618-B5B3-953A3C990A39}" destId="{20EA6919-F308-4C26-A33C-4054BFDBEDBD}" srcOrd="1" destOrd="0" presId="urn:microsoft.com/office/officeart/2008/layout/AlternatingPictureBlocks"/>
    <dgm:cxn modelId="{44577146-F81A-4795-9CA9-95CB8501F3B3}" type="presParOf" srcId="{6A0695D3-C55B-4618-B5B3-953A3C990A39}" destId="{1C550E2D-072E-4B90-B5A1-B69E5E589CFD}" srcOrd="2" destOrd="0" presId="urn:microsoft.com/office/officeart/2008/layout/AlternatingPictureBlocks"/>
    <dgm:cxn modelId="{A6F3AD5C-BD37-41C6-B6E7-5DDF53C9A380}" type="presParOf" srcId="{1C550E2D-072E-4B90-B5A1-B69E5E589CFD}" destId="{A3D438C6-C36E-4B6F-8EC2-83087993D708}" srcOrd="0" destOrd="0" presId="urn:microsoft.com/office/officeart/2008/layout/AlternatingPictureBlocks"/>
    <dgm:cxn modelId="{1251EBFB-834C-4D26-95EA-33F0E118E50A}" type="presParOf" srcId="{1C550E2D-072E-4B90-B5A1-B69E5E589CFD}" destId="{8E74285B-5F3C-49A2-96B4-020C56FAC516}" srcOrd="1" destOrd="0" presId="urn:microsoft.com/office/officeart/2008/layout/AlternatingPictureBlocks"/>
    <dgm:cxn modelId="{B3C9B1E0-0B97-41C5-8569-1AA442763119}" type="presParOf" srcId="{6A0695D3-C55B-4618-B5B3-953A3C990A39}" destId="{DCA3D2CE-D339-4632-9B5C-05460B90324A}" srcOrd="3" destOrd="0" presId="urn:microsoft.com/office/officeart/2008/layout/AlternatingPictureBlocks"/>
    <dgm:cxn modelId="{B724B25D-C0F9-4365-B8E4-9A686E4615C7}" type="presParOf" srcId="{6A0695D3-C55B-4618-B5B3-953A3C990A39}" destId="{88785996-4687-4237-B5EB-E9439109206C}" srcOrd="4" destOrd="0" presId="urn:microsoft.com/office/officeart/2008/layout/AlternatingPictureBlocks"/>
    <dgm:cxn modelId="{7F755DE1-9E7E-49B7-90CA-C4190DE068BE}" type="presParOf" srcId="{88785996-4687-4237-B5EB-E9439109206C}" destId="{F6482A8D-8DB7-45A8-B16C-248F1142F921}" srcOrd="0" destOrd="0" presId="urn:microsoft.com/office/officeart/2008/layout/AlternatingPictureBlocks"/>
    <dgm:cxn modelId="{13899044-4677-46D9-A433-3445A63C517B}" type="presParOf" srcId="{88785996-4687-4237-B5EB-E9439109206C}" destId="{E2B2CE08-4083-46F6-99BA-30250D71FBC7}" srcOrd="1" destOrd="0" presId="urn:microsoft.com/office/officeart/2008/layout/AlternatingPictureBlocks"/>
    <dgm:cxn modelId="{3E5A22FF-648F-4270-A3B0-E82071759602}" type="presParOf" srcId="{6A0695D3-C55B-4618-B5B3-953A3C990A39}" destId="{CFF1B427-93A5-4ED4-8338-D5893FF02683}" srcOrd="5" destOrd="0" presId="urn:microsoft.com/office/officeart/2008/layout/AlternatingPictureBlocks"/>
    <dgm:cxn modelId="{5A5823F5-3E5E-472F-9155-38B5B2EABD2E}" type="presParOf" srcId="{6A0695D3-C55B-4618-B5B3-953A3C990A39}" destId="{6C5CBA3D-2DBE-48C0-ACED-535F9E92B098}" srcOrd="6" destOrd="0" presId="urn:microsoft.com/office/officeart/2008/layout/AlternatingPictureBlocks"/>
    <dgm:cxn modelId="{A4111FA8-AD52-4DB7-A40D-2484A7DD2392}" type="presParOf" srcId="{6C5CBA3D-2DBE-48C0-ACED-535F9E92B098}" destId="{4BEC91D0-511A-4AF9-8055-A67E15F026C0}" srcOrd="0" destOrd="0" presId="urn:microsoft.com/office/officeart/2008/layout/AlternatingPictureBlocks"/>
    <dgm:cxn modelId="{973F9DB5-84C5-4A77-8186-4DA2D08E8736}" type="presParOf" srcId="{6C5CBA3D-2DBE-48C0-ACED-535F9E92B098}" destId="{24B9EFB3-F2D4-4C77-A90F-9A467294EF2B}" srcOrd="1" destOrd="0" presId="urn:microsoft.com/office/officeart/2008/layout/AlternatingPictureBlocks"/>
    <dgm:cxn modelId="{3530FE7C-9824-48D9-B7EC-F864E00FCCD6}" type="presParOf" srcId="{6A0695D3-C55B-4618-B5B3-953A3C990A39}" destId="{9D189B63-D78C-4797-A36D-3D8CECD8F5F4}" srcOrd="7" destOrd="0" presId="urn:microsoft.com/office/officeart/2008/layout/AlternatingPictureBlocks"/>
    <dgm:cxn modelId="{ABC05943-9BDF-47E2-90E4-DD28FBB82976}" type="presParOf" srcId="{6A0695D3-C55B-4618-B5B3-953A3C990A39}" destId="{72C936C0-7050-46EC-A1B6-7D955668FBFE}" srcOrd="8" destOrd="0" presId="urn:microsoft.com/office/officeart/2008/layout/AlternatingPictureBlocks"/>
    <dgm:cxn modelId="{8DCBF0E1-0580-43B1-B58F-BF68D42E8014}" type="presParOf" srcId="{72C936C0-7050-46EC-A1B6-7D955668FBFE}" destId="{4BC7E37D-5A9D-4076-9462-13EF8A8C0EB6}" srcOrd="0" destOrd="0" presId="urn:microsoft.com/office/officeart/2008/layout/AlternatingPictureBlocks"/>
    <dgm:cxn modelId="{4FC48BE2-4E8A-4FDA-98B9-5453CFCA4C3B}" type="presParOf" srcId="{72C936C0-7050-46EC-A1B6-7D955668FBFE}" destId="{CA05D797-E019-4211-984E-82A10E881FE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36147-F668-41CB-A8E6-13E555E97A58}" type="doc">
      <dgm:prSet loTypeId="urn:microsoft.com/office/officeart/2005/8/layout/hProcess10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v-SE"/>
        </a:p>
      </dgm:t>
    </dgm:pt>
    <dgm:pt modelId="{CEA8B656-EE65-49D1-B439-73461902495B}">
      <dgm:prSet phldrT="[Text]"/>
      <dgm:spPr/>
      <dgm:t>
        <a:bodyPr/>
        <a:lstStyle/>
        <a:p>
          <a:r>
            <a:rPr lang="sv-SE" dirty="0"/>
            <a:t>Regional utvecklingsstrategi</a:t>
          </a:r>
        </a:p>
        <a:p>
          <a:r>
            <a:rPr lang="sv-SE" dirty="0"/>
            <a:t>RUS</a:t>
          </a:r>
        </a:p>
      </dgm:t>
    </dgm:pt>
    <dgm:pt modelId="{EEA3638A-058F-4C79-8BEC-98524525EB38}" type="parTrans" cxnId="{A1383C51-85DD-49EC-B99C-1A0EFD428CF0}">
      <dgm:prSet/>
      <dgm:spPr/>
      <dgm:t>
        <a:bodyPr/>
        <a:lstStyle/>
        <a:p>
          <a:endParaRPr lang="sv-SE"/>
        </a:p>
      </dgm:t>
    </dgm:pt>
    <dgm:pt modelId="{9E03332A-9433-4D88-BAE7-55155E27D7BD}" type="sibTrans" cxnId="{A1383C51-85DD-49EC-B99C-1A0EFD428CF0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66" b="-63934"/>
          </a:stretch>
        </a:blipFill>
      </dgm:spPr>
      <dgm:t>
        <a:bodyPr/>
        <a:lstStyle/>
        <a:p>
          <a:endParaRPr lang="sv-SE"/>
        </a:p>
      </dgm:t>
    </dgm:pt>
    <dgm:pt modelId="{CA76D84A-A042-491B-964E-FBB54382ECC2}">
      <dgm:prSet phldrT="[Text]"/>
      <dgm:spPr/>
      <dgm:t>
        <a:bodyPr/>
        <a:lstStyle/>
        <a:p>
          <a:r>
            <a:rPr lang="sv-SE" dirty="0"/>
            <a:t>Kompetensplan </a:t>
          </a:r>
        </a:p>
        <a:p>
          <a:r>
            <a:rPr lang="sv-SE" dirty="0"/>
            <a:t>Västmanland</a:t>
          </a:r>
        </a:p>
      </dgm:t>
    </dgm:pt>
    <dgm:pt modelId="{F30CDB94-3624-4437-8393-5938E25727AC}" type="parTrans" cxnId="{ED5D367E-DD41-482C-AD7F-27A2FC225BEE}">
      <dgm:prSet/>
      <dgm:spPr/>
      <dgm:t>
        <a:bodyPr/>
        <a:lstStyle/>
        <a:p>
          <a:endParaRPr lang="sv-SE"/>
        </a:p>
      </dgm:t>
    </dgm:pt>
    <dgm:pt modelId="{E2D76AAB-1348-40BD-ADA3-61B9D4FB66D5}" type="sibTrans" cxnId="{ED5D367E-DD41-482C-AD7F-27A2FC225BE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sv-SE"/>
        </a:p>
      </dgm:t>
    </dgm:pt>
    <dgm:pt modelId="{A72805D6-3F40-4CC5-954B-471AE19E472E}">
      <dgm:prSet phldrT="[Text]"/>
      <dgm:spPr/>
      <dgm:t>
        <a:bodyPr/>
        <a:lstStyle/>
        <a:p>
          <a:r>
            <a:rPr lang="sv-SE" dirty="0"/>
            <a:t>Mål 8</a:t>
          </a:r>
        </a:p>
        <a:p>
          <a:r>
            <a:rPr lang="sv-SE" dirty="0"/>
            <a:t>”Etablera en regionalstruktur för validering” </a:t>
          </a:r>
        </a:p>
        <a:p>
          <a:endParaRPr lang="sv-SE" dirty="0"/>
        </a:p>
      </dgm:t>
    </dgm:pt>
    <dgm:pt modelId="{760D3CF5-A74A-4B2E-A67A-46D39B5D4648}" type="parTrans" cxnId="{358998E2-5E24-4787-85A3-16AE49F2F5C8}">
      <dgm:prSet/>
      <dgm:spPr/>
      <dgm:t>
        <a:bodyPr/>
        <a:lstStyle/>
        <a:p>
          <a:endParaRPr lang="sv-SE"/>
        </a:p>
      </dgm:t>
    </dgm:pt>
    <dgm:pt modelId="{1CDE2B38-51D5-4C8E-BCA2-EF34A8978AE3}" type="sibTrans" cxnId="{358998E2-5E24-4787-85A3-16AE49F2F5C8}">
      <dgm:prSet/>
      <dgm:spPr/>
      <dgm:t>
        <a:bodyPr/>
        <a:lstStyle/>
        <a:p>
          <a:endParaRPr lang="sv-SE"/>
        </a:p>
      </dgm:t>
    </dgm:pt>
    <dgm:pt modelId="{F1255136-6BA9-436E-83A8-299989709A04}" type="pres">
      <dgm:prSet presAssocID="{E1E36147-F668-41CB-A8E6-13E555E97A58}" presName="Name0" presStyleCnt="0">
        <dgm:presLayoutVars>
          <dgm:dir/>
          <dgm:resizeHandles val="exact"/>
        </dgm:presLayoutVars>
      </dgm:prSet>
      <dgm:spPr/>
    </dgm:pt>
    <dgm:pt modelId="{DA21163B-5FAB-43AC-A828-B153031A5069}" type="pres">
      <dgm:prSet presAssocID="{CEA8B656-EE65-49D1-B439-73461902495B}" presName="composite" presStyleCnt="0"/>
      <dgm:spPr/>
    </dgm:pt>
    <dgm:pt modelId="{522B6758-C003-4130-8A67-2BBB088905DE}" type="pres">
      <dgm:prSet presAssocID="{CEA8B656-EE65-49D1-B439-73461902495B}" presName="imagSh" presStyleLbl="bgImgPlace1" presStyleIdx="0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66" b="-63934"/>
          </a:stretch>
        </a:blipFill>
      </dgm:spPr>
    </dgm:pt>
    <dgm:pt modelId="{0953F80C-7830-4343-A18F-BD5919F790A0}" type="pres">
      <dgm:prSet presAssocID="{CEA8B656-EE65-49D1-B439-73461902495B}" presName="txNode" presStyleLbl="node1" presStyleIdx="0" presStyleCnt="3">
        <dgm:presLayoutVars>
          <dgm:bulletEnabled val="1"/>
        </dgm:presLayoutVars>
      </dgm:prSet>
      <dgm:spPr/>
    </dgm:pt>
    <dgm:pt modelId="{089367AB-EC8E-44A3-8E9F-928773777DEF}" type="pres">
      <dgm:prSet presAssocID="{9E03332A-9433-4D88-BAE7-55155E27D7BD}" presName="sibTrans" presStyleLbl="sibTrans2D1" presStyleIdx="0" presStyleCnt="2"/>
      <dgm:spPr/>
    </dgm:pt>
    <dgm:pt modelId="{566868E5-54DF-418D-A616-6535836B260E}" type="pres">
      <dgm:prSet presAssocID="{9E03332A-9433-4D88-BAE7-55155E27D7BD}" presName="connTx" presStyleLbl="sibTrans2D1" presStyleIdx="0" presStyleCnt="2"/>
      <dgm:spPr/>
    </dgm:pt>
    <dgm:pt modelId="{3E75E59F-D1E0-491B-9EBD-94AC9CD37AE9}" type="pres">
      <dgm:prSet presAssocID="{CA76D84A-A042-491B-964E-FBB54382ECC2}" presName="composite" presStyleCnt="0"/>
      <dgm:spPr/>
    </dgm:pt>
    <dgm:pt modelId="{5742BA28-3847-41DB-95E6-785DEE9E31D3}" type="pres">
      <dgm:prSet presAssocID="{CA76D84A-A042-491B-964E-FBB54382ECC2}" presName="imagSh" presStyleLbl="bgImgPlac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7FE01CFD-7C99-4F24-9C4C-F5A82E907543}" type="pres">
      <dgm:prSet presAssocID="{CA76D84A-A042-491B-964E-FBB54382ECC2}" presName="txNode" presStyleLbl="node1" presStyleIdx="1" presStyleCnt="3">
        <dgm:presLayoutVars>
          <dgm:bulletEnabled val="1"/>
        </dgm:presLayoutVars>
      </dgm:prSet>
      <dgm:spPr/>
    </dgm:pt>
    <dgm:pt modelId="{1B240E9B-4A90-4B8F-B708-66130454A82A}" type="pres">
      <dgm:prSet presAssocID="{E2D76AAB-1348-40BD-ADA3-61B9D4FB66D5}" presName="sibTrans" presStyleLbl="sibTrans2D1" presStyleIdx="1" presStyleCnt="2"/>
      <dgm:spPr/>
    </dgm:pt>
    <dgm:pt modelId="{85053FAE-D4FC-4F86-A94C-38F1C11BB788}" type="pres">
      <dgm:prSet presAssocID="{E2D76AAB-1348-40BD-ADA3-61B9D4FB66D5}" presName="connTx" presStyleLbl="sibTrans2D1" presStyleIdx="1" presStyleCnt="2"/>
      <dgm:spPr/>
    </dgm:pt>
    <dgm:pt modelId="{C914626B-C1C3-4E50-A18F-CB5C6E52101E}" type="pres">
      <dgm:prSet presAssocID="{A72805D6-3F40-4CC5-954B-471AE19E472E}" presName="composite" presStyleCnt="0"/>
      <dgm:spPr/>
    </dgm:pt>
    <dgm:pt modelId="{D57FEAA0-90EA-4DEB-AA4D-414CBA612001}" type="pres">
      <dgm:prSet presAssocID="{A72805D6-3F40-4CC5-954B-471AE19E472E}" presName="imagSh" presStyleLbl="b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C5CE8857-D6D7-41C3-85CC-0163F4BA244C}" type="pres">
      <dgm:prSet presAssocID="{A72805D6-3F40-4CC5-954B-471AE19E472E}" presName="txNode" presStyleLbl="node1" presStyleIdx="2" presStyleCnt="3">
        <dgm:presLayoutVars>
          <dgm:bulletEnabled val="1"/>
        </dgm:presLayoutVars>
      </dgm:prSet>
      <dgm:spPr/>
    </dgm:pt>
  </dgm:ptLst>
  <dgm:cxnLst>
    <dgm:cxn modelId="{43746B0E-F7AE-40F3-ADD7-D74A712107BD}" type="presOf" srcId="{E1E36147-F668-41CB-A8E6-13E555E97A58}" destId="{F1255136-6BA9-436E-83A8-299989709A04}" srcOrd="0" destOrd="0" presId="urn:microsoft.com/office/officeart/2005/8/layout/hProcess10"/>
    <dgm:cxn modelId="{EA13756C-DFD4-478A-B74C-85FE7DC3A68E}" type="presOf" srcId="{A72805D6-3F40-4CC5-954B-471AE19E472E}" destId="{C5CE8857-D6D7-41C3-85CC-0163F4BA244C}" srcOrd="0" destOrd="0" presId="urn:microsoft.com/office/officeart/2005/8/layout/hProcess10"/>
    <dgm:cxn modelId="{A1383C51-85DD-49EC-B99C-1A0EFD428CF0}" srcId="{E1E36147-F668-41CB-A8E6-13E555E97A58}" destId="{CEA8B656-EE65-49D1-B439-73461902495B}" srcOrd="0" destOrd="0" parTransId="{EEA3638A-058F-4C79-8BEC-98524525EB38}" sibTransId="{9E03332A-9433-4D88-BAE7-55155E27D7BD}"/>
    <dgm:cxn modelId="{9E342E7B-3D88-4865-B704-08A70800023D}" type="presOf" srcId="{CEA8B656-EE65-49D1-B439-73461902495B}" destId="{0953F80C-7830-4343-A18F-BD5919F790A0}" srcOrd="0" destOrd="0" presId="urn:microsoft.com/office/officeart/2005/8/layout/hProcess10"/>
    <dgm:cxn modelId="{ED5D367E-DD41-482C-AD7F-27A2FC225BEE}" srcId="{E1E36147-F668-41CB-A8E6-13E555E97A58}" destId="{CA76D84A-A042-491B-964E-FBB54382ECC2}" srcOrd="1" destOrd="0" parTransId="{F30CDB94-3624-4437-8393-5938E25727AC}" sibTransId="{E2D76AAB-1348-40BD-ADA3-61B9D4FB66D5}"/>
    <dgm:cxn modelId="{8CD46280-B8C0-4FDA-83B3-839693866AD6}" type="presOf" srcId="{CA76D84A-A042-491B-964E-FBB54382ECC2}" destId="{7FE01CFD-7C99-4F24-9C4C-F5A82E907543}" srcOrd="0" destOrd="0" presId="urn:microsoft.com/office/officeart/2005/8/layout/hProcess10"/>
    <dgm:cxn modelId="{17D65285-175D-4DE0-93FB-0B7AB5CCC69E}" type="presOf" srcId="{9E03332A-9433-4D88-BAE7-55155E27D7BD}" destId="{566868E5-54DF-418D-A616-6535836B260E}" srcOrd="1" destOrd="0" presId="urn:microsoft.com/office/officeart/2005/8/layout/hProcess10"/>
    <dgm:cxn modelId="{D3EE5DDC-34EF-42A9-B991-8820037508D9}" type="presOf" srcId="{E2D76AAB-1348-40BD-ADA3-61B9D4FB66D5}" destId="{1B240E9B-4A90-4B8F-B708-66130454A82A}" srcOrd="0" destOrd="0" presId="urn:microsoft.com/office/officeart/2005/8/layout/hProcess10"/>
    <dgm:cxn modelId="{358998E2-5E24-4787-85A3-16AE49F2F5C8}" srcId="{E1E36147-F668-41CB-A8E6-13E555E97A58}" destId="{A72805D6-3F40-4CC5-954B-471AE19E472E}" srcOrd="2" destOrd="0" parTransId="{760D3CF5-A74A-4B2E-A67A-46D39B5D4648}" sibTransId="{1CDE2B38-51D5-4C8E-BCA2-EF34A8978AE3}"/>
    <dgm:cxn modelId="{F40B43EA-6A6C-4010-9895-3CDE7E321C6B}" type="presOf" srcId="{E2D76AAB-1348-40BD-ADA3-61B9D4FB66D5}" destId="{85053FAE-D4FC-4F86-A94C-38F1C11BB788}" srcOrd="1" destOrd="0" presId="urn:microsoft.com/office/officeart/2005/8/layout/hProcess10"/>
    <dgm:cxn modelId="{90A726F1-5B12-4EA1-9CDE-B00AB6A9292B}" type="presOf" srcId="{9E03332A-9433-4D88-BAE7-55155E27D7BD}" destId="{089367AB-EC8E-44A3-8E9F-928773777DEF}" srcOrd="0" destOrd="0" presId="urn:microsoft.com/office/officeart/2005/8/layout/hProcess10"/>
    <dgm:cxn modelId="{79C8F6DB-35C5-42D8-987E-BED5BD400669}" type="presParOf" srcId="{F1255136-6BA9-436E-83A8-299989709A04}" destId="{DA21163B-5FAB-43AC-A828-B153031A5069}" srcOrd="0" destOrd="0" presId="urn:microsoft.com/office/officeart/2005/8/layout/hProcess10"/>
    <dgm:cxn modelId="{FE28BAC3-539F-47C4-8C9C-8F31CA2CC092}" type="presParOf" srcId="{DA21163B-5FAB-43AC-A828-B153031A5069}" destId="{522B6758-C003-4130-8A67-2BBB088905DE}" srcOrd="0" destOrd="0" presId="urn:microsoft.com/office/officeart/2005/8/layout/hProcess10"/>
    <dgm:cxn modelId="{4856A47F-D373-4ED1-84F0-15F2795F16CE}" type="presParOf" srcId="{DA21163B-5FAB-43AC-A828-B153031A5069}" destId="{0953F80C-7830-4343-A18F-BD5919F790A0}" srcOrd="1" destOrd="0" presId="urn:microsoft.com/office/officeart/2005/8/layout/hProcess10"/>
    <dgm:cxn modelId="{6A05BFDC-74E4-42CD-A28B-2E8232EC1AAC}" type="presParOf" srcId="{F1255136-6BA9-436E-83A8-299989709A04}" destId="{089367AB-EC8E-44A3-8E9F-928773777DEF}" srcOrd="1" destOrd="0" presId="urn:microsoft.com/office/officeart/2005/8/layout/hProcess10"/>
    <dgm:cxn modelId="{891DE81C-78CC-4C16-8939-DBFB9C52675D}" type="presParOf" srcId="{089367AB-EC8E-44A3-8E9F-928773777DEF}" destId="{566868E5-54DF-418D-A616-6535836B260E}" srcOrd="0" destOrd="0" presId="urn:microsoft.com/office/officeart/2005/8/layout/hProcess10"/>
    <dgm:cxn modelId="{88028102-F9A2-445F-9CA4-27A04133EABB}" type="presParOf" srcId="{F1255136-6BA9-436E-83A8-299989709A04}" destId="{3E75E59F-D1E0-491B-9EBD-94AC9CD37AE9}" srcOrd="2" destOrd="0" presId="urn:microsoft.com/office/officeart/2005/8/layout/hProcess10"/>
    <dgm:cxn modelId="{73148865-E1CA-4714-A0BB-6DD6EF75E505}" type="presParOf" srcId="{3E75E59F-D1E0-491B-9EBD-94AC9CD37AE9}" destId="{5742BA28-3847-41DB-95E6-785DEE9E31D3}" srcOrd="0" destOrd="0" presId="urn:microsoft.com/office/officeart/2005/8/layout/hProcess10"/>
    <dgm:cxn modelId="{EF0EB51B-7C9B-42BC-8D0E-A98B75D97EE8}" type="presParOf" srcId="{3E75E59F-D1E0-491B-9EBD-94AC9CD37AE9}" destId="{7FE01CFD-7C99-4F24-9C4C-F5A82E907543}" srcOrd="1" destOrd="0" presId="urn:microsoft.com/office/officeart/2005/8/layout/hProcess10"/>
    <dgm:cxn modelId="{03A5308E-4CA8-4D3E-8674-7880B66B86FD}" type="presParOf" srcId="{F1255136-6BA9-436E-83A8-299989709A04}" destId="{1B240E9B-4A90-4B8F-B708-66130454A82A}" srcOrd="3" destOrd="0" presId="urn:microsoft.com/office/officeart/2005/8/layout/hProcess10"/>
    <dgm:cxn modelId="{33538D46-3921-44DF-A6AE-5AD3E54511B6}" type="presParOf" srcId="{1B240E9B-4A90-4B8F-B708-66130454A82A}" destId="{85053FAE-D4FC-4F86-A94C-38F1C11BB788}" srcOrd="0" destOrd="0" presId="urn:microsoft.com/office/officeart/2005/8/layout/hProcess10"/>
    <dgm:cxn modelId="{9EEE916C-73AC-437E-B75A-FAD9F61E7310}" type="presParOf" srcId="{F1255136-6BA9-436E-83A8-299989709A04}" destId="{C914626B-C1C3-4E50-A18F-CB5C6E52101E}" srcOrd="4" destOrd="0" presId="urn:microsoft.com/office/officeart/2005/8/layout/hProcess10"/>
    <dgm:cxn modelId="{1C7D5C35-8781-4E89-8493-91C14C1CFABF}" type="presParOf" srcId="{C914626B-C1C3-4E50-A18F-CB5C6E52101E}" destId="{D57FEAA0-90EA-4DEB-AA4D-414CBA612001}" srcOrd="0" destOrd="0" presId="urn:microsoft.com/office/officeart/2005/8/layout/hProcess10"/>
    <dgm:cxn modelId="{617FC52B-0546-4626-AB03-4D2BBB5B7DFE}" type="presParOf" srcId="{C914626B-C1C3-4E50-A18F-CB5C6E52101E}" destId="{C5CE8857-D6D7-41C3-85CC-0163F4BA244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66D40-0EC6-4950-9178-3A9B99FCBA39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v-SE"/>
        </a:p>
      </dgm:t>
    </dgm:pt>
    <dgm:pt modelId="{86A6A9AB-360F-4DD5-B6A2-D1527BF1E0AD}">
      <dgm:prSet phldrT="[Text]" custT="1"/>
      <dgm:spPr/>
      <dgm:t>
        <a:bodyPr/>
        <a:lstStyle/>
        <a:p>
          <a:r>
            <a:rPr lang="en-US" sz="3400" b="1" dirty="0"/>
            <a:t>Anna Wahlgren</a:t>
          </a:r>
          <a:br>
            <a:rPr lang="en-US" sz="3400" b="1" dirty="0"/>
          </a:br>
          <a:r>
            <a:rPr lang="en-US" sz="2800" dirty="0"/>
            <a:t>Region Västmanland</a:t>
          </a:r>
          <a:br>
            <a:rPr lang="en-US" sz="2800" dirty="0"/>
          </a:br>
          <a:r>
            <a:rPr lang="en-US" sz="2800" dirty="0" err="1"/>
            <a:t>Näringsliv</a:t>
          </a:r>
          <a:r>
            <a:rPr lang="en-US" sz="2800" dirty="0"/>
            <a:t> och </a:t>
          </a:r>
          <a:r>
            <a:rPr lang="en-US" sz="2800" dirty="0" err="1"/>
            <a:t>kompetensförsörjning</a:t>
          </a:r>
          <a:endParaRPr lang="sv-SE" sz="3400" dirty="0"/>
        </a:p>
      </dgm:t>
    </dgm:pt>
    <dgm:pt modelId="{2AC6D1C9-23A1-469D-AB7A-F11FEB235EBD}" type="parTrans" cxnId="{48B7446B-9000-4063-8E82-A8CBACFAAF2C}">
      <dgm:prSet/>
      <dgm:spPr/>
      <dgm:t>
        <a:bodyPr/>
        <a:lstStyle/>
        <a:p>
          <a:endParaRPr lang="sv-SE"/>
        </a:p>
      </dgm:t>
    </dgm:pt>
    <dgm:pt modelId="{042C4B3D-5A10-431F-8778-F6CC826BEF30}" type="sibTrans" cxnId="{48B7446B-9000-4063-8E82-A8CBACFAAF2C}">
      <dgm:prSet/>
      <dgm:spPr/>
      <dgm:t>
        <a:bodyPr/>
        <a:lstStyle/>
        <a:p>
          <a:endParaRPr lang="sv-SE"/>
        </a:p>
      </dgm:t>
    </dgm:pt>
    <dgm:pt modelId="{C1AEEF0D-CD23-450E-A42F-7A8C66AECDAF}">
      <dgm:prSet phldrT="[Text]"/>
      <dgm:spPr/>
      <dgm:t>
        <a:bodyPr/>
        <a:lstStyle/>
        <a:p>
          <a:r>
            <a:rPr lang="en-US" sz="2700" u="sng" dirty="0">
              <a:hlinkClick xmlns:r="http://schemas.openxmlformats.org/officeDocument/2006/relationships" r:id="rId1"/>
            </a:rPr>
            <a:t>anna.wahlgren@regionvastmanland.se</a:t>
          </a:r>
          <a:r>
            <a:rPr lang="en-US" sz="2700" dirty="0"/>
            <a:t> </a:t>
          </a:r>
          <a:endParaRPr lang="sv-SE" sz="2700" dirty="0"/>
        </a:p>
      </dgm:t>
    </dgm:pt>
    <dgm:pt modelId="{D6434212-1D5F-412F-A6CD-E43995A8C568}" type="parTrans" cxnId="{8D13F322-1CC9-4AD7-91A2-28B4F25C452C}">
      <dgm:prSet/>
      <dgm:spPr/>
      <dgm:t>
        <a:bodyPr/>
        <a:lstStyle/>
        <a:p>
          <a:endParaRPr lang="sv-SE"/>
        </a:p>
      </dgm:t>
    </dgm:pt>
    <dgm:pt modelId="{8A5F9B02-349A-45CF-84F9-8EB325601623}" type="sibTrans" cxnId="{8D13F322-1CC9-4AD7-91A2-28B4F25C452C}">
      <dgm:prSet/>
      <dgm:spPr/>
      <dgm:t>
        <a:bodyPr/>
        <a:lstStyle/>
        <a:p>
          <a:endParaRPr lang="sv-SE"/>
        </a:p>
      </dgm:t>
    </dgm:pt>
    <dgm:pt modelId="{798A61B6-8F18-4BA5-B957-B09A4A8CEE0C}">
      <dgm:prSet phldrT="[Text]" custT="1"/>
      <dgm:spPr/>
      <dgm:t>
        <a:bodyPr/>
        <a:lstStyle/>
        <a:p>
          <a:r>
            <a:rPr lang="en-US" sz="3400" b="1" dirty="0"/>
            <a:t>Charlotta Larspers</a:t>
          </a:r>
          <a:br>
            <a:rPr lang="en-US" sz="3400" b="1" dirty="0"/>
          </a:br>
          <a:r>
            <a:rPr lang="en-US" sz="2800" dirty="0"/>
            <a:t>Region Västmanland </a:t>
          </a:r>
          <a:br>
            <a:rPr lang="en-US" sz="2800" dirty="0"/>
          </a:br>
          <a:r>
            <a:rPr lang="en-US" sz="2800" dirty="0" err="1"/>
            <a:t>Näringsliv</a:t>
          </a:r>
          <a:r>
            <a:rPr lang="en-US" sz="2800" dirty="0"/>
            <a:t> och </a:t>
          </a:r>
          <a:r>
            <a:rPr lang="en-US" sz="2800" dirty="0" err="1"/>
            <a:t>kompetensförsörjning</a:t>
          </a:r>
          <a:endParaRPr lang="sv-SE" sz="2800" dirty="0"/>
        </a:p>
      </dgm:t>
    </dgm:pt>
    <dgm:pt modelId="{A69B18F1-DAAE-4E29-9247-149AE3C2284A}" type="parTrans" cxnId="{A340BC7A-708A-4FD6-8FB5-DC12C18017FA}">
      <dgm:prSet/>
      <dgm:spPr/>
      <dgm:t>
        <a:bodyPr/>
        <a:lstStyle/>
        <a:p>
          <a:endParaRPr lang="sv-SE"/>
        </a:p>
      </dgm:t>
    </dgm:pt>
    <dgm:pt modelId="{0F1436A0-7E76-4872-9575-E8C2C44F6F42}" type="sibTrans" cxnId="{A340BC7A-708A-4FD6-8FB5-DC12C18017FA}">
      <dgm:prSet/>
      <dgm:spPr/>
      <dgm:t>
        <a:bodyPr/>
        <a:lstStyle/>
        <a:p>
          <a:endParaRPr lang="sv-SE"/>
        </a:p>
      </dgm:t>
    </dgm:pt>
    <dgm:pt modelId="{258935E6-865F-4AAD-92A1-B5CD21E09AF5}">
      <dgm:prSet phldrT="[Text]"/>
      <dgm:spPr/>
      <dgm:t>
        <a:bodyPr/>
        <a:lstStyle/>
        <a:p>
          <a:r>
            <a:rPr lang="en-US" sz="2700" u="sng" dirty="0">
              <a:hlinkClick xmlns:r="http://schemas.openxmlformats.org/officeDocument/2006/relationships" r:id="rId2"/>
            </a:rPr>
            <a:t>charlotta.larspers@regionvastmanland.se</a:t>
          </a:r>
          <a:r>
            <a:rPr lang="en-US" sz="2700" dirty="0"/>
            <a:t> </a:t>
          </a:r>
          <a:endParaRPr lang="sv-SE" sz="2700" dirty="0"/>
        </a:p>
      </dgm:t>
    </dgm:pt>
    <dgm:pt modelId="{242B22D9-53CE-4B82-86FD-38D9A74C3AB7}" type="parTrans" cxnId="{6A230299-9410-40AA-9932-FA3AA2B2522E}">
      <dgm:prSet/>
      <dgm:spPr/>
      <dgm:t>
        <a:bodyPr/>
        <a:lstStyle/>
        <a:p>
          <a:endParaRPr lang="sv-SE"/>
        </a:p>
      </dgm:t>
    </dgm:pt>
    <dgm:pt modelId="{DD7004B1-7193-47B3-833E-A843FE07D49C}" type="sibTrans" cxnId="{6A230299-9410-40AA-9932-FA3AA2B2522E}">
      <dgm:prSet/>
      <dgm:spPr/>
      <dgm:t>
        <a:bodyPr/>
        <a:lstStyle/>
        <a:p>
          <a:endParaRPr lang="sv-SE"/>
        </a:p>
      </dgm:t>
    </dgm:pt>
    <dgm:pt modelId="{8394CD7F-BB37-4BBD-BED9-999028988C82}" type="pres">
      <dgm:prSet presAssocID="{F1C66D40-0EC6-4950-9178-3A9B99FCBA39}" presName="linear" presStyleCnt="0">
        <dgm:presLayoutVars>
          <dgm:dir/>
          <dgm:resizeHandles val="exact"/>
        </dgm:presLayoutVars>
      </dgm:prSet>
      <dgm:spPr/>
    </dgm:pt>
    <dgm:pt modelId="{1B0D8769-B59A-46C8-8AAA-3EC2AA78107E}" type="pres">
      <dgm:prSet presAssocID="{86A6A9AB-360F-4DD5-B6A2-D1527BF1E0AD}" presName="comp" presStyleCnt="0"/>
      <dgm:spPr/>
    </dgm:pt>
    <dgm:pt modelId="{8C1433A8-49C8-4B65-A60B-C9E0C43AE5E2}" type="pres">
      <dgm:prSet presAssocID="{86A6A9AB-360F-4DD5-B6A2-D1527BF1E0AD}" presName="box" presStyleLbl="node1" presStyleIdx="0" presStyleCnt="2" custLinFactNeighborX="1463" custLinFactNeighborY="-2499"/>
      <dgm:spPr/>
    </dgm:pt>
    <dgm:pt modelId="{786E4087-2496-415F-9D49-44F1FC490A8E}" type="pres">
      <dgm:prSet presAssocID="{86A6A9AB-360F-4DD5-B6A2-D1527BF1E0AD}" presName="img" presStyleLbl="fgImgPlace1" presStyleIdx="0" presStyleCnt="2" custScaleX="69872" custScaleY="486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4B2D669-8483-4441-B4C3-C211898F5838}" type="pres">
      <dgm:prSet presAssocID="{86A6A9AB-360F-4DD5-B6A2-D1527BF1E0AD}" presName="text" presStyleLbl="node1" presStyleIdx="0" presStyleCnt="2">
        <dgm:presLayoutVars>
          <dgm:bulletEnabled val="1"/>
        </dgm:presLayoutVars>
      </dgm:prSet>
      <dgm:spPr/>
    </dgm:pt>
    <dgm:pt modelId="{C013D7D2-06E6-4D1C-B8AE-8D6B79D189D4}" type="pres">
      <dgm:prSet presAssocID="{042C4B3D-5A10-431F-8778-F6CC826BEF30}" presName="spacer" presStyleCnt="0"/>
      <dgm:spPr/>
    </dgm:pt>
    <dgm:pt modelId="{154DC205-1A9F-49A7-8A8F-84896EE0BFCE}" type="pres">
      <dgm:prSet presAssocID="{798A61B6-8F18-4BA5-B957-B09A4A8CEE0C}" presName="comp" presStyleCnt="0"/>
      <dgm:spPr/>
    </dgm:pt>
    <dgm:pt modelId="{1D73ED1D-D9AB-49C3-A600-1522E7FC646D}" type="pres">
      <dgm:prSet presAssocID="{798A61B6-8F18-4BA5-B957-B09A4A8CEE0C}" presName="box" presStyleLbl="node1" presStyleIdx="1" presStyleCnt="2"/>
      <dgm:spPr/>
    </dgm:pt>
    <dgm:pt modelId="{37B0658D-299F-42B3-AAFF-23B016A2B83F}" type="pres">
      <dgm:prSet presAssocID="{798A61B6-8F18-4BA5-B957-B09A4A8CEE0C}" presName="img" presStyleLbl="fgImgPlace1" presStyleIdx="1" presStyleCnt="2" custScaleX="70569" custScaleY="516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220C1A5-D784-4751-9EEB-118F2C83A5E0}" type="pres">
      <dgm:prSet presAssocID="{798A61B6-8F18-4BA5-B957-B09A4A8CEE0C}" presName="text" presStyleLbl="node1" presStyleIdx="1" presStyleCnt="2">
        <dgm:presLayoutVars>
          <dgm:bulletEnabled val="1"/>
        </dgm:presLayoutVars>
      </dgm:prSet>
      <dgm:spPr/>
    </dgm:pt>
  </dgm:ptLst>
  <dgm:cxnLst>
    <dgm:cxn modelId="{3EC7011C-CEDF-4C6E-A821-DF1ADAE5D7F1}" type="presOf" srcId="{258935E6-865F-4AAD-92A1-B5CD21E09AF5}" destId="{1D73ED1D-D9AB-49C3-A600-1522E7FC646D}" srcOrd="0" destOrd="1" presId="urn:microsoft.com/office/officeart/2005/8/layout/vList4"/>
    <dgm:cxn modelId="{8D13F322-1CC9-4AD7-91A2-28B4F25C452C}" srcId="{86A6A9AB-360F-4DD5-B6A2-D1527BF1E0AD}" destId="{C1AEEF0D-CD23-450E-A42F-7A8C66AECDAF}" srcOrd="0" destOrd="0" parTransId="{D6434212-1D5F-412F-A6CD-E43995A8C568}" sibTransId="{8A5F9B02-349A-45CF-84F9-8EB325601623}"/>
    <dgm:cxn modelId="{E2EC5A24-B9B1-4703-84E1-9B17C0A3502A}" type="presOf" srcId="{C1AEEF0D-CD23-450E-A42F-7A8C66AECDAF}" destId="{54B2D669-8483-4441-B4C3-C211898F5838}" srcOrd="1" destOrd="1" presId="urn:microsoft.com/office/officeart/2005/8/layout/vList4"/>
    <dgm:cxn modelId="{48B7446B-9000-4063-8E82-A8CBACFAAF2C}" srcId="{F1C66D40-0EC6-4950-9178-3A9B99FCBA39}" destId="{86A6A9AB-360F-4DD5-B6A2-D1527BF1E0AD}" srcOrd="0" destOrd="0" parTransId="{2AC6D1C9-23A1-469D-AB7A-F11FEB235EBD}" sibTransId="{042C4B3D-5A10-431F-8778-F6CC826BEF30}"/>
    <dgm:cxn modelId="{09160A6E-62F7-47CB-80A1-4E57162E7A18}" type="presOf" srcId="{258935E6-865F-4AAD-92A1-B5CD21E09AF5}" destId="{8220C1A5-D784-4751-9EEB-118F2C83A5E0}" srcOrd="1" destOrd="1" presId="urn:microsoft.com/office/officeart/2005/8/layout/vList4"/>
    <dgm:cxn modelId="{A340BC7A-708A-4FD6-8FB5-DC12C18017FA}" srcId="{F1C66D40-0EC6-4950-9178-3A9B99FCBA39}" destId="{798A61B6-8F18-4BA5-B957-B09A4A8CEE0C}" srcOrd="1" destOrd="0" parTransId="{A69B18F1-DAAE-4E29-9247-149AE3C2284A}" sibTransId="{0F1436A0-7E76-4872-9575-E8C2C44F6F42}"/>
    <dgm:cxn modelId="{6E178A97-97B0-47F8-96C4-F8EE01062D07}" type="presOf" srcId="{F1C66D40-0EC6-4950-9178-3A9B99FCBA39}" destId="{8394CD7F-BB37-4BBD-BED9-999028988C82}" srcOrd="0" destOrd="0" presId="urn:microsoft.com/office/officeart/2005/8/layout/vList4"/>
    <dgm:cxn modelId="{6A230299-9410-40AA-9932-FA3AA2B2522E}" srcId="{798A61B6-8F18-4BA5-B957-B09A4A8CEE0C}" destId="{258935E6-865F-4AAD-92A1-B5CD21E09AF5}" srcOrd="0" destOrd="0" parTransId="{242B22D9-53CE-4B82-86FD-38D9A74C3AB7}" sibTransId="{DD7004B1-7193-47B3-833E-A843FE07D49C}"/>
    <dgm:cxn modelId="{77D9D1E0-8AD6-4751-8087-B1BF004D17BC}" type="presOf" srcId="{798A61B6-8F18-4BA5-B957-B09A4A8CEE0C}" destId="{1D73ED1D-D9AB-49C3-A600-1522E7FC646D}" srcOrd="0" destOrd="0" presId="urn:microsoft.com/office/officeart/2005/8/layout/vList4"/>
    <dgm:cxn modelId="{FC96DFE9-6CD1-4058-9731-BC5C7A26D931}" type="presOf" srcId="{C1AEEF0D-CD23-450E-A42F-7A8C66AECDAF}" destId="{8C1433A8-49C8-4B65-A60B-C9E0C43AE5E2}" srcOrd="0" destOrd="1" presId="urn:microsoft.com/office/officeart/2005/8/layout/vList4"/>
    <dgm:cxn modelId="{469572EE-767A-4D12-8627-E62CCDEFDEC1}" type="presOf" srcId="{798A61B6-8F18-4BA5-B957-B09A4A8CEE0C}" destId="{8220C1A5-D784-4751-9EEB-118F2C83A5E0}" srcOrd="1" destOrd="0" presId="urn:microsoft.com/office/officeart/2005/8/layout/vList4"/>
    <dgm:cxn modelId="{28D1BAEE-2BB7-4EEC-810A-3C7EE0BEE1F6}" type="presOf" srcId="{86A6A9AB-360F-4DD5-B6A2-D1527BF1E0AD}" destId="{54B2D669-8483-4441-B4C3-C211898F5838}" srcOrd="1" destOrd="0" presId="urn:microsoft.com/office/officeart/2005/8/layout/vList4"/>
    <dgm:cxn modelId="{FB2169F7-DF50-4AE9-A063-5B3B01A4FEE1}" type="presOf" srcId="{86A6A9AB-360F-4DD5-B6A2-D1527BF1E0AD}" destId="{8C1433A8-49C8-4B65-A60B-C9E0C43AE5E2}" srcOrd="0" destOrd="0" presId="urn:microsoft.com/office/officeart/2005/8/layout/vList4"/>
    <dgm:cxn modelId="{AB2A57EE-C1BB-4FAD-82B3-AFCABD21532C}" type="presParOf" srcId="{8394CD7F-BB37-4BBD-BED9-999028988C82}" destId="{1B0D8769-B59A-46C8-8AAA-3EC2AA78107E}" srcOrd="0" destOrd="0" presId="urn:microsoft.com/office/officeart/2005/8/layout/vList4"/>
    <dgm:cxn modelId="{61031C35-3EBA-4882-9E7B-B1AB06921B8A}" type="presParOf" srcId="{1B0D8769-B59A-46C8-8AAA-3EC2AA78107E}" destId="{8C1433A8-49C8-4B65-A60B-C9E0C43AE5E2}" srcOrd="0" destOrd="0" presId="urn:microsoft.com/office/officeart/2005/8/layout/vList4"/>
    <dgm:cxn modelId="{86675B77-14F8-4A6B-B95A-C06B65E0FAB3}" type="presParOf" srcId="{1B0D8769-B59A-46C8-8AAA-3EC2AA78107E}" destId="{786E4087-2496-415F-9D49-44F1FC490A8E}" srcOrd="1" destOrd="0" presId="urn:microsoft.com/office/officeart/2005/8/layout/vList4"/>
    <dgm:cxn modelId="{F08C6FC6-4586-41D7-8081-67E6B1F00991}" type="presParOf" srcId="{1B0D8769-B59A-46C8-8AAA-3EC2AA78107E}" destId="{54B2D669-8483-4441-B4C3-C211898F5838}" srcOrd="2" destOrd="0" presId="urn:microsoft.com/office/officeart/2005/8/layout/vList4"/>
    <dgm:cxn modelId="{CD9ACE6F-A261-4CE2-A16B-60B16E6DC095}" type="presParOf" srcId="{8394CD7F-BB37-4BBD-BED9-999028988C82}" destId="{C013D7D2-06E6-4D1C-B8AE-8D6B79D189D4}" srcOrd="1" destOrd="0" presId="urn:microsoft.com/office/officeart/2005/8/layout/vList4"/>
    <dgm:cxn modelId="{13AD4161-8719-4DE6-BE7D-6D4C21284DA2}" type="presParOf" srcId="{8394CD7F-BB37-4BBD-BED9-999028988C82}" destId="{154DC205-1A9F-49A7-8A8F-84896EE0BFCE}" srcOrd="2" destOrd="0" presId="urn:microsoft.com/office/officeart/2005/8/layout/vList4"/>
    <dgm:cxn modelId="{4154FFFF-5082-4D3D-A72B-8EE816BFE68D}" type="presParOf" srcId="{154DC205-1A9F-49A7-8A8F-84896EE0BFCE}" destId="{1D73ED1D-D9AB-49C3-A600-1522E7FC646D}" srcOrd="0" destOrd="0" presId="urn:microsoft.com/office/officeart/2005/8/layout/vList4"/>
    <dgm:cxn modelId="{A32D6C1A-EC95-493C-9797-40E182C79EB4}" type="presParOf" srcId="{154DC205-1A9F-49A7-8A8F-84896EE0BFCE}" destId="{37B0658D-299F-42B3-AAFF-23B016A2B83F}" srcOrd="1" destOrd="0" presId="urn:microsoft.com/office/officeart/2005/8/layout/vList4"/>
    <dgm:cxn modelId="{A23A151C-830A-49B1-8DE9-446B3445C3CA}" type="presParOf" srcId="{154DC205-1A9F-49A7-8A8F-84896EE0BFCE}" destId="{8220C1A5-D784-4751-9EEB-118F2C83A5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EC0A-8187-471D-B2BF-02C4F07C62A3}">
      <dsp:nvSpPr>
        <dsp:cNvPr id="0" name=""/>
        <dsp:cNvSpPr/>
      </dsp:nvSpPr>
      <dsp:spPr>
        <a:xfrm>
          <a:off x="6666201" y="3848"/>
          <a:ext cx="3753574" cy="1697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b="0" kern="1200" dirty="0"/>
            <a:t>Etablering av forum, arenor, nätverk</a:t>
          </a:r>
        </a:p>
      </dsp:txBody>
      <dsp:txXfrm>
        <a:off x="6666201" y="3848"/>
        <a:ext cx="3753574" cy="1697681"/>
      </dsp:txXfrm>
    </dsp:sp>
    <dsp:sp modelId="{A3712733-CBE6-4669-B8B0-856CDCAF00D1}">
      <dsp:nvSpPr>
        <dsp:cNvPr id="0" name=""/>
        <dsp:cNvSpPr/>
      </dsp:nvSpPr>
      <dsp:spPr>
        <a:xfrm>
          <a:off x="4817425" y="3848"/>
          <a:ext cx="1680705" cy="1697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D438C6-C36E-4B6F-8EC2-83087993D708}">
      <dsp:nvSpPr>
        <dsp:cNvPr id="0" name=""/>
        <dsp:cNvSpPr/>
      </dsp:nvSpPr>
      <dsp:spPr>
        <a:xfrm>
          <a:off x="4817425" y="1981647"/>
          <a:ext cx="3753574" cy="1697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Länsövergripande samverkan</a:t>
          </a:r>
        </a:p>
      </dsp:txBody>
      <dsp:txXfrm>
        <a:off x="4817425" y="1981647"/>
        <a:ext cx="3753574" cy="1697681"/>
      </dsp:txXfrm>
    </dsp:sp>
    <dsp:sp modelId="{8E74285B-5F3C-49A2-96B4-020C56FAC516}">
      <dsp:nvSpPr>
        <dsp:cNvPr id="0" name=""/>
        <dsp:cNvSpPr/>
      </dsp:nvSpPr>
      <dsp:spPr>
        <a:xfrm>
          <a:off x="8739071" y="1934537"/>
          <a:ext cx="1680705" cy="1697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482A8D-8DB7-45A8-B16C-248F1142F921}">
      <dsp:nvSpPr>
        <dsp:cNvPr id="0" name=""/>
        <dsp:cNvSpPr/>
      </dsp:nvSpPr>
      <dsp:spPr>
        <a:xfrm>
          <a:off x="6666201" y="3959447"/>
          <a:ext cx="3753574" cy="1697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Producering av strategier, planer kunskapsunderlag</a:t>
          </a:r>
        </a:p>
      </dsp:txBody>
      <dsp:txXfrm>
        <a:off x="6666201" y="3959447"/>
        <a:ext cx="3753574" cy="1697681"/>
      </dsp:txXfrm>
    </dsp:sp>
    <dsp:sp modelId="{E2B2CE08-4083-46F6-99BA-30250D71FBC7}">
      <dsp:nvSpPr>
        <dsp:cNvPr id="0" name=""/>
        <dsp:cNvSpPr/>
      </dsp:nvSpPr>
      <dsp:spPr>
        <a:xfrm>
          <a:off x="4817425" y="3959447"/>
          <a:ext cx="1680705" cy="1697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EC91D0-511A-4AF9-8055-A67E15F026C0}">
      <dsp:nvSpPr>
        <dsp:cNvPr id="0" name=""/>
        <dsp:cNvSpPr/>
      </dsp:nvSpPr>
      <dsp:spPr>
        <a:xfrm>
          <a:off x="4817425" y="5937246"/>
          <a:ext cx="3753574" cy="1697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/>
            <a:t>Projekt</a:t>
          </a:r>
        </a:p>
      </dsp:txBody>
      <dsp:txXfrm>
        <a:off x="4817425" y="5937246"/>
        <a:ext cx="3753574" cy="1697681"/>
      </dsp:txXfrm>
    </dsp:sp>
    <dsp:sp modelId="{24B9EFB3-F2D4-4C77-A90F-9A467294EF2B}">
      <dsp:nvSpPr>
        <dsp:cNvPr id="0" name=""/>
        <dsp:cNvSpPr/>
      </dsp:nvSpPr>
      <dsp:spPr>
        <a:xfrm>
          <a:off x="8739071" y="5937246"/>
          <a:ext cx="1680705" cy="1697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C7E37D-5A9D-4076-9462-13EF8A8C0EB6}">
      <dsp:nvSpPr>
        <dsp:cNvPr id="0" name=""/>
        <dsp:cNvSpPr/>
      </dsp:nvSpPr>
      <dsp:spPr>
        <a:xfrm>
          <a:off x="6666201" y="7915045"/>
          <a:ext cx="3753574" cy="1697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Strategisk dialog med aktörer</a:t>
          </a:r>
        </a:p>
      </dsp:txBody>
      <dsp:txXfrm>
        <a:off x="6666201" y="7915045"/>
        <a:ext cx="3753574" cy="1697681"/>
      </dsp:txXfrm>
    </dsp:sp>
    <dsp:sp modelId="{CA05D797-E019-4211-984E-82A10E881FEC}">
      <dsp:nvSpPr>
        <dsp:cNvPr id="0" name=""/>
        <dsp:cNvSpPr/>
      </dsp:nvSpPr>
      <dsp:spPr>
        <a:xfrm>
          <a:off x="4817425" y="7915045"/>
          <a:ext cx="1680705" cy="16976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B6758-C003-4130-8A67-2BBB088905DE}">
      <dsp:nvSpPr>
        <dsp:cNvPr id="0" name=""/>
        <dsp:cNvSpPr/>
      </dsp:nvSpPr>
      <dsp:spPr>
        <a:xfrm>
          <a:off x="7229" y="1292201"/>
          <a:ext cx="3405824" cy="340582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66" b="-63934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3F80C-7830-4343-A18F-BD5919F790A0}">
      <dsp:nvSpPr>
        <dsp:cNvPr id="0" name=""/>
        <dsp:cNvSpPr/>
      </dsp:nvSpPr>
      <dsp:spPr>
        <a:xfrm>
          <a:off x="561665" y="3335696"/>
          <a:ext cx="3405824" cy="3405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Regional utvecklingsstrategi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RUS</a:t>
          </a:r>
        </a:p>
      </dsp:txBody>
      <dsp:txXfrm>
        <a:off x="661418" y="3435449"/>
        <a:ext cx="3206318" cy="3206318"/>
      </dsp:txXfrm>
    </dsp:sp>
    <dsp:sp modelId="{089367AB-EC8E-44A3-8E9F-928773777DEF}">
      <dsp:nvSpPr>
        <dsp:cNvPr id="0" name=""/>
        <dsp:cNvSpPr/>
      </dsp:nvSpPr>
      <dsp:spPr>
        <a:xfrm>
          <a:off x="4069090" y="2585927"/>
          <a:ext cx="656036" cy="818372"/>
        </a:xfrm>
        <a:prstGeom prst="rightArrow">
          <a:avLst>
            <a:gd name="adj1" fmla="val 60000"/>
            <a:gd name="adj2" fmla="val 5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66" b="-6393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500" kern="1200"/>
        </a:p>
      </dsp:txBody>
      <dsp:txXfrm>
        <a:off x="4069090" y="2749601"/>
        <a:ext cx="459225" cy="491024"/>
      </dsp:txXfrm>
    </dsp:sp>
    <dsp:sp modelId="{5742BA28-3847-41DB-95E6-785DEE9E31D3}">
      <dsp:nvSpPr>
        <dsp:cNvPr id="0" name=""/>
        <dsp:cNvSpPr/>
      </dsp:nvSpPr>
      <dsp:spPr>
        <a:xfrm>
          <a:off x="5287444" y="1292201"/>
          <a:ext cx="3405824" cy="34058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01CFD-7C99-4F24-9C4C-F5A82E907543}">
      <dsp:nvSpPr>
        <dsp:cNvPr id="0" name=""/>
        <dsp:cNvSpPr/>
      </dsp:nvSpPr>
      <dsp:spPr>
        <a:xfrm>
          <a:off x="5841881" y="3335696"/>
          <a:ext cx="3405824" cy="3405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Kompetensplan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Västmanland</a:t>
          </a:r>
        </a:p>
      </dsp:txBody>
      <dsp:txXfrm>
        <a:off x="5941634" y="3435449"/>
        <a:ext cx="3206318" cy="3206318"/>
      </dsp:txXfrm>
    </dsp:sp>
    <dsp:sp modelId="{1B240E9B-4A90-4B8F-B708-66130454A82A}">
      <dsp:nvSpPr>
        <dsp:cNvPr id="0" name=""/>
        <dsp:cNvSpPr/>
      </dsp:nvSpPr>
      <dsp:spPr>
        <a:xfrm>
          <a:off x="9349305" y="2585927"/>
          <a:ext cx="656036" cy="818372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500" kern="1200"/>
        </a:p>
      </dsp:txBody>
      <dsp:txXfrm>
        <a:off x="9349305" y="2749601"/>
        <a:ext cx="459225" cy="491024"/>
      </dsp:txXfrm>
    </dsp:sp>
    <dsp:sp modelId="{D57FEAA0-90EA-4DEB-AA4D-414CBA612001}">
      <dsp:nvSpPr>
        <dsp:cNvPr id="0" name=""/>
        <dsp:cNvSpPr/>
      </dsp:nvSpPr>
      <dsp:spPr>
        <a:xfrm>
          <a:off x="10567660" y="1292201"/>
          <a:ext cx="3405824" cy="34058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E8857-D6D7-41C3-85CC-0163F4BA244C}">
      <dsp:nvSpPr>
        <dsp:cNvPr id="0" name=""/>
        <dsp:cNvSpPr/>
      </dsp:nvSpPr>
      <dsp:spPr>
        <a:xfrm>
          <a:off x="11122096" y="3335696"/>
          <a:ext cx="3405824" cy="3405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Mål 8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”Etablera en regionalstruktur för validering”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100" kern="1200" dirty="0"/>
        </a:p>
      </dsp:txBody>
      <dsp:txXfrm>
        <a:off x="11221849" y="3435449"/>
        <a:ext cx="3206318" cy="3206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433A8-49C8-4B65-A60B-C9E0C43AE5E2}">
      <dsp:nvSpPr>
        <dsp:cNvPr id="0" name=""/>
        <dsp:cNvSpPr/>
      </dsp:nvSpPr>
      <dsp:spPr>
        <a:xfrm>
          <a:off x="0" y="0"/>
          <a:ext cx="8676519" cy="2705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Anna Wahlgren</a:t>
          </a:r>
          <a:br>
            <a:rPr lang="en-US" sz="3400" b="1" kern="1200" dirty="0"/>
          </a:br>
          <a:r>
            <a:rPr lang="en-US" sz="2800" kern="1200" dirty="0"/>
            <a:t>Region Västmanland</a:t>
          </a:r>
          <a:br>
            <a:rPr lang="en-US" sz="2800" kern="1200" dirty="0"/>
          </a:br>
          <a:r>
            <a:rPr lang="en-US" sz="2800" kern="1200" dirty="0" err="1"/>
            <a:t>Näringsliv</a:t>
          </a:r>
          <a:r>
            <a:rPr lang="en-US" sz="2800" kern="1200" dirty="0"/>
            <a:t> och </a:t>
          </a:r>
          <a:r>
            <a:rPr lang="en-US" sz="2800" kern="1200" dirty="0" err="1"/>
            <a:t>kompetensförsörjning</a:t>
          </a:r>
          <a:endParaRPr lang="sv-SE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u="sng" kern="1200" dirty="0">
              <a:hlinkClick xmlns:r="http://schemas.openxmlformats.org/officeDocument/2006/relationships" r:id="rId1"/>
            </a:rPr>
            <a:t>anna.wahlgren@regionvastmanland.se</a:t>
          </a:r>
          <a:r>
            <a:rPr lang="en-US" sz="2700" kern="1200" dirty="0"/>
            <a:t> </a:t>
          </a:r>
          <a:endParaRPr lang="sv-SE" sz="2700" kern="1200" dirty="0"/>
        </a:p>
      </dsp:txBody>
      <dsp:txXfrm>
        <a:off x="2005843" y="0"/>
        <a:ext cx="6670675" cy="2705396"/>
      </dsp:txXfrm>
    </dsp:sp>
    <dsp:sp modelId="{786E4087-2496-415F-9D49-44F1FC490A8E}">
      <dsp:nvSpPr>
        <dsp:cNvPr id="0" name=""/>
        <dsp:cNvSpPr/>
      </dsp:nvSpPr>
      <dsp:spPr>
        <a:xfrm>
          <a:off x="531945" y="826347"/>
          <a:ext cx="1212491" cy="10527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3ED1D-D9AB-49C3-A600-1522E7FC646D}">
      <dsp:nvSpPr>
        <dsp:cNvPr id="0" name=""/>
        <dsp:cNvSpPr/>
      </dsp:nvSpPr>
      <dsp:spPr>
        <a:xfrm>
          <a:off x="0" y="2975936"/>
          <a:ext cx="8676519" cy="2705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Charlotta Larspers</a:t>
          </a:r>
          <a:br>
            <a:rPr lang="en-US" sz="3400" b="1" kern="1200" dirty="0"/>
          </a:br>
          <a:r>
            <a:rPr lang="en-US" sz="2800" kern="1200" dirty="0"/>
            <a:t>Region Västmanland </a:t>
          </a:r>
          <a:br>
            <a:rPr lang="en-US" sz="2800" kern="1200" dirty="0"/>
          </a:br>
          <a:r>
            <a:rPr lang="en-US" sz="2800" kern="1200" dirty="0" err="1"/>
            <a:t>Näringsliv</a:t>
          </a:r>
          <a:r>
            <a:rPr lang="en-US" sz="2800" kern="1200" dirty="0"/>
            <a:t> och </a:t>
          </a:r>
          <a:r>
            <a:rPr lang="en-US" sz="2800" kern="1200" dirty="0" err="1"/>
            <a:t>kompetensförsörjning</a:t>
          </a:r>
          <a:endParaRPr lang="sv-SE" sz="28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u="sng" kern="1200" dirty="0">
              <a:hlinkClick xmlns:r="http://schemas.openxmlformats.org/officeDocument/2006/relationships" r:id="rId4"/>
            </a:rPr>
            <a:t>charlotta.larspers@regionvastmanland.se</a:t>
          </a:r>
          <a:r>
            <a:rPr lang="en-US" sz="2700" kern="1200" dirty="0"/>
            <a:t> </a:t>
          </a:r>
          <a:endParaRPr lang="sv-SE" sz="2700" kern="1200" dirty="0"/>
        </a:p>
      </dsp:txBody>
      <dsp:txXfrm>
        <a:off x="2005843" y="2975936"/>
        <a:ext cx="6670675" cy="2705396"/>
      </dsp:txXfrm>
    </dsp:sp>
    <dsp:sp modelId="{37B0658D-299F-42B3-AAFF-23B016A2B83F}">
      <dsp:nvSpPr>
        <dsp:cNvPr id="0" name=""/>
        <dsp:cNvSpPr/>
      </dsp:nvSpPr>
      <dsp:spPr>
        <a:xfrm>
          <a:off x="525898" y="3769255"/>
          <a:ext cx="1224586" cy="11187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991EA50A-7ED8-4297-A6D8-C39D2C596180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28830-1595-4428-9063-5E3BB51513B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1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44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75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5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23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2021-11-02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F1F1F-1D7C-4474-8898-2B7B51DF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41DAC0-F5F2-4BCD-81CD-EB4ADB26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472857-0849-4CB7-8526-B2A58B28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9EDB-95BB-4844-B098-E81556466A63}" type="datetimeFigureOut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1AAFEA-20A8-4858-8994-F5952367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2CE28A-C275-4129-AAC2-5E81A94D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48BCA-5E5B-43D6-A7CF-97FE91243F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04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2021-11-02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2021-11-02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2021-11-02</a:t>
            </a:fld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2021-11-02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0260B-94CC-4580-9F33-70716785F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B1F17-DC75-4411-94D6-4425816C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90467F-3427-4AAE-86EA-CF6FE520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FA3DFD99-A0F5-4EBE-9265-EE96E2C9F943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55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974AC-4F18-4FD5-8EA9-9514BFF4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B021B-3DE6-4913-87AD-502DDAFE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9731266-B656-4293-8992-E462F68B5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3C1AC1FB-1EDD-46DC-B8AB-A5CE23737782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60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55E96-CBBA-412B-8423-4E8BCD2B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830" y="2819485"/>
            <a:ext cx="13945498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DCA5E4-A8BA-4D1D-AFF7-B09B1724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8830" y="7568366"/>
            <a:ext cx="13945498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6ECFAC2-C7CD-49ED-AB6C-C45B5D5B8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BB9D7686-B2AB-4326-A45B-C097F593AFB9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16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4AFCD-1CDE-40C3-95C5-1996BA9C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2EF83-B8D7-4673-A080-25124572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7A82EB-A438-4F25-B0F3-0DF89112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A12574-0162-4045-A87D-AA5D8089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071E6EA2-B613-4AD7-B192-FBA5A6974A81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718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4B69-E051-4DDC-B7BA-A1F4FDD6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D56AF3-EADA-49F3-BD2E-3C18EAD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2EFB48-4894-4F4C-8678-75AF4952A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7B7007-4399-4E9D-982B-D1BE7E6FB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89BFD9-9FAA-47D6-AFBD-9933F55B2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26D5907-9624-4169-90C8-811432A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93B274B2-B220-40F0-8476-8C5552674875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710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B9E77-3706-49D5-A746-FF2E614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DFB9A940-D120-45E8-95D7-70F57F203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70056A10-5601-4A2D-90FA-2C839E50DA0B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66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666ACDA-2F31-4152-9FBF-CC5EADACF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582C44E4-E084-4D36-AC95-23404CA9D262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187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0A75-CC57-4BF1-B094-922F03A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3DF62-59BB-4332-B220-2B944FF3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37E6B-6A8E-4219-8C89-A873B5A67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471E81D-86ED-4C6D-ABB8-4C8E620B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881BFB12-65FC-4AF8-96D5-28723BC55C51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175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5A17C5-3E03-485F-B33B-1352DCEBC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3562" y="195143"/>
            <a:ext cx="19669497" cy="10040928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C211FA-2278-4FDB-BB84-AD04DD8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5" y="3202098"/>
            <a:ext cx="16921782" cy="2638848"/>
          </a:xfrm>
        </p:spPr>
        <p:txBody>
          <a:bodyPr anchor="b">
            <a:normAutofit/>
          </a:bodyPr>
          <a:lstStyle>
            <a:lvl1pPr algn="ctr">
              <a:defRPr sz="6596" b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03E9E65-A42C-42EF-8EC3-91F82594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71CEFA56-84CF-42C3-A174-1F5EB53DD419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524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E12BF-BDA6-42AF-A850-31A9B0C4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1DF846-6A79-4256-B1A8-F8BFC97E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0FBAA39-F4D5-4B38-9D9F-92AB7674C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B0593CCA-53B2-48DE-A180-3FE8F86E1BE1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755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30D419-986E-4F74-B3FF-E07841090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30FEFA6-902C-4621-9B48-C9461889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83F2BE-C38B-4D4F-9BA2-19B7C11F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/>
            </a:lvl1pPr>
          </a:lstStyle>
          <a:p>
            <a:fld id="{F6AE41BF-9EC9-4788-8DCF-C25113A1AE1C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08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2021-11-02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2021-11-02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2021-11-02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2021-11-02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2021-11-02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2021-11-02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2021-11-02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2021-11-02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54" r:id="rId6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9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9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9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9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9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2021-11-02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3E36F5-CB5C-4BC9-B4B1-AE33AB1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831" y="602119"/>
            <a:ext cx="14049219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FE7FC3-43DA-4492-919A-C5853D9E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8831" y="3010591"/>
            <a:ext cx="14049219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5FEEA8B-F0B4-4366-9BEE-036786E2A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303" y="10880631"/>
            <a:ext cx="1433895" cy="429336"/>
          </a:xfrm>
          <a:prstGeom prst="rect">
            <a:avLst/>
          </a:prstGeom>
        </p:spPr>
        <p:txBody>
          <a:bodyPr/>
          <a:lstStyle>
            <a:lvl1pPr>
              <a:defRPr sz="1649">
                <a:solidFill>
                  <a:srgbClr val="000000"/>
                </a:solidFill>
              </a:defRPr>
            </a:lvl1pPr>
          </a:lstStyle>
          <a:p>
            <a:fld id="{F89371FD-707A-4475-8AB5-3E4255BF0B0A}" type="datetime1">
              <a:rPr lang="sv-SE" smtClean="0"/>
              <a:t>2021-11-02</a:t>
            </a:fld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2FDAB46-EFEA-429A-BC32-30EB64A4A920}"/>
              </a:ext>
            </a:extLst>
          </p:cNvPr>
          <p:cNvSpPr txBox="1">
            <a:spLocks/>
          </p:cNvSpPr>
          <p:nvPr userDrawn="1"/>
        </p:nvSpPr>
        <p:spPr>
          <a:xfrm>
            <a:off x="17774393" y="216515"/>
            <a:ext cx="2113887" cy="429953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1DC97-B29F-4B82-9465-528F8DE5D4BA}" type="slidenum">
              <a:rPr lang="sv-SE" sz="1649" smtClean="0"/>
              <a:pPr/>
              <a:t>‹#›</a:t>
            </a:fld>
            <a:endParaRPr lang="sv-SE" sz="1649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4884C7E-3926-4C3D-ACE8-841E87F5A4A7}"/>
              </a:ext>
            </a:extLst>
          </p:cNvPr>
          <p:cNvSpPr txBox="1"/>
          <p:nvPr userDrawn="1"/>
        </p:nvSpPr>
        <p:spPr>
          <a:xfrm>
            <a:off x="235260" y="10571437"/>
            <a:ext cx="3325731" cy="34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49">
                <a:solidFill>
                  <a:schemeClr val="accent4"/>
                </a:solidFill>
              </a:rPr>
              <a:t>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320097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/>
  <p:txStyles>
    <p:titleStyle>
      <a:lvl1pPr algn="ctr" defTabSz="1507846" rtl="0" eaLnBrk="1" latinLnBrk="0" hangingPunct="1">
        <a:lnSpc>
          <a:spcPct val="90000"/>
        </a:lnSpc>
        <a:spcBef>
          <a:spcPct val="0"/>
        </a:spcBef>
        <a:buNone/>
        <a:defRPr sz="7256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CAE9E2F-DF89-4F8A-90B5-EE91E6BB51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0"/>
          <a:stretch/>
        </p:blipFill>
        <p:spPr>
          <a:xfrm>
            <a:off x="13435011" y="2118161"/>
            <a:ext cx="5193849" cy="5056903"/>
          </a:xfrm>
          <a:prstGeom prst="rect">
            <a:avLst/>
          </a:prstGeom>
        </p:spPr>
      </p:pic>
      <p:sp>
        <p:nvSpPr>
          <p:cNvPr id="16" name="Rubrik 15">
            <a:extLst>
              <a:ext uri="{FF2B5EF4-FFF2-40B4-BE49-F238E27FC236}">
                <a16:creationId xmlns:a16="http://schemas.microsoft.com/office/drawing/2014/main" id="{44BA4D88-8B06-4BCB-B938-DEC936BF2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0631" y="4347406"/>
            <a:ext cx="14587235" cy="3409950"/>
          </a:xfrm>
        </p:spPr>
        <p:txBody>
          <a:bodyPr>
            <a:noAutofit/>
          </a:bodyPr>
          <a:lstStyle/>
          <a:p>
            <a:r>
              <a:rPr lang="sv-SE" sz="9600" dirty="0"/>
              <a:t>Hållbar kompetensförsörjning genom regional samverkan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D65DBDA7-A658-4B3E-8706-5A534C4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899" y="6961944"/>
            <a:ext cx="13635037" cy="2406650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endParaRPr lang="sv-SE" sz="4800" dirty="0"/>
          </a:p>
          <a:p>
            <a:endParaRPr lang="sv-SE" sz="4800" dirty="0"/>
          </a:p>
          <a:p>
            <a:endParaRPr lang="sv-SE" sz="10300" dirty="0"/>
          </a:p>
          <a:p>
            <a:r>
              <a:rPr lang="sv-SE" sz="5700" dirty="0"/>
              <a:t>Anna Wahlgren och Charlotta Larspers</a:t>
            </a:r>
          </a:p>
          <a:p>
            <a:r>
              <a:rPr lang="sv-SE" sz="5700" dirty="0" err="1"/>
              <a:t>Sobonas</a:t>
            </a:r>
            <a:r>
              <a:rPr lang="sv-SE" sz="5700" dirty="0"/>
              <a:t> Valideringskonferens 2021-11-09</a:t>
            </a:r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DE2B13B-1A6E-45CD-8B05-6928C266E0A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10880725"/>
            <a:ext cx="1435100" cy="428625"/>
          </a:xfrm>
        </p:spPr>
        <p:txBody>
          <a:bodyPr/>
          <a:lstStyle/>
          <a:p>
            <a:fld id="{071E6EA2-B613-4AD7-B192-FBA5A6974A81}" type="datetime1">
              <a:rPr lang="sv-SE" smtClean="0"/>
              <a:t>2021-11-02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98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857CB01-5B30-42D5-A915-60864910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17" y="3919446"/>
            <a:ext cx="6231469" cy="2769220"/>
          </a:xfrm>
        </p:spPr>
        <p:txBody>
          <a:bodyPr>
            <a:normAutofit fontScale="90000"/>
          </a:bodyPr>
          <a:lstStyle/>
          <a:p>
            <a:r>
              <a:rPr lang="sv-SE" dirty="0"/>
              <a:t>Vad innebär det regionala utvecklingsuppdraget?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D6967E-055C-4CCD-A743-E22BCE40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7DBBF2-99B1-4014-A5A7-C1A269E9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2</a:t>
            </a:fld>
            <a:endParaRPr lang="sv-SE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-modell 10" descr="Dark Gray Question mark">
                <a:extLst>
                  <a:ext uri="{FF2B5EF4-FFF2-40B4-BE49-F238E27FC236}">
                    <a16:creationId xmlns:a16="http://schemas.microsoft.com/office/drawing/2014/main" id="{504D4B5F-5176-4764-9410-9AA583AF12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4797974"/>
                  </p:ext>
                </p:extLst>
              </p:nvPr>
            </p:nvGraphicFramePr>
            <p:xfrm>
              <a:off x="10793337" y="2003882"/>
              <a:ext cx="4139290" cy="72794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39290" cy="7279439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-121531" ay="-2291310" az="7515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9351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-modell 10" descr="Dark Gray Question mark">
                <a:extLst>
                  <a:ext uri="{FF2B5EF4-FFF2-40B4-BE49-F238E27FC236}">
                    <a16:creationId xmlns:a16="http://schemas.microsoft.com/office/drawing/2014/main" id="{504D4B5F-5176-4764-9410-9AA583AF12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93337" y="2003882"/>
                <a:ext cx="4139290" cy="72794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14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843AB90-80F6-407F-B1E9-2595B9FE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850" y="2722174"/>
            <a:ext cx="7304617" cy="3848877"/>
          </a:xfrm>
        </p:spPr>
        <p:txBody>
          <a:bodyPr/>
          <a:lstStyle/>
          <a:p>
            <a:r>
              <a:rPr lang="sv-SE" dirty="0"/>
              <a:t>Regionalt arbete med kompetensförsörjning?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3DB54-A0DB-4023-AD6A-87BD5C53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964E-CD7C-4BCA-A53D-05A9094492BF}" type="datetime1">
              <a:rPr lang="sv-SE" smtClean="0"/>
              <a:t>2021-11-02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00F20B4-DD43-4ACB-9BD6-D4A96D42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8480145-259A-47DA-A30D-C906B9DB5C99}" type="slidenum">
              <a:rPr lang="sv-SE" smtClean="0"/>
              <a:t>3</a:t>
            </a:fld>
            <a:endParaRPr lang="sv-SE"/>
          </a:p>
        </p:txBody>
      </p:sp>
      <p:sp>
        <p:nvSpPr>
          <p:cNvPr id="14" name="Rubrik 5">
            <a:extLst>
              <a:ext uri="{FF2B5EF4-FFF2-40B4-BE49-F238E27FC236}">
                <a16:creationId xmlns:a16="http://schemas.microsoft.com/office/drawing/2014/main" id="{D4938CF9-3AA3-4C6D-BCC7-D4D132BA9BFD}"/>
              </a:ext>
            </a:extLst>
          </p:cNvPr>
          <p:cNvSpPr txBox="1">
            <a:spLocks/>
          </p:cNvSpPr>
          <p:nvPr/>
        </p:nvSpPr>
        <p:spPr>
          <a:xfrm>
            <a:off x="3960983" y="3432422"/>
            <a:ext cx="5651085" cy="668950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>
            <a:lvl1pPr eaLnBrk="1" hangingPunct="1">
              <a:lnSpc>
                <a:spcPct val="85000"/>
              </a:lnSpc>
              <a:defRPr sz="6450" b="1" spc="-28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kern="0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A6A15E1-8233-4FF5-AD5D-62639A95F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458679"/>
              </p:ext>
            </p:extLst>
          </p:nvPr>
        </p:nvGraphicFramePr>
        <p:xfrm>
          <a:off x="6623731" y="1041175"/>
          <a:ext cx="15237202" cy="961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87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EF02E1-BFE1-48DB-B04A-1F4C66A2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2021-11-02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07A7A9-3E04-4F02-9A54-1AA5C7C0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CED9545-00B1-4D73-9B29-7D9E536C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850" y="4697335"/>
            <a:ext cx="8808284" cy="1914680"/>
          </a:xfrm>
        </p:spPr>
        <p:txBody>
          <a:bodyPr anchor="b">
            <a:normAutofit/>
          </a:bodyPr>
          <a:lstStyle/>
          <a:p>
            <a:r>
              <a:rPr lang="sv-SE" dirty="0"/>
              <a:t>Varför en regional </a:t>
            </a:r>
            <a:br>
              <a:rPr lang="sv-SE" dirty="0"/>
            </a:br>
            <a:r>
              <a:rPr lang="sv-SE" dirty="0"/>
              <a:t>struktur för validering?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6A45010-7888-46AD-8F66-7C0627B11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0" y="8791200"/>
            <a:ext cx="1987200" cy="198720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-modell 1" descr="Face Centered Cubic Unit Cell">
                <a:extLst>
                  <a:ext uri="{FF2B5EF4-FFF2-40B4-BE49-F238E27FC236}">
                    <a16:creationId xmlns:a16="http://schemas.microsoft.com/office/drawing/2014/main" id="{AEDFB845-0EB3-4E2B-9495-B0CE9453D0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4062147"/>
                  </p:ext>
                </p:extLst>
              </p:nvPr>
            </p:nvGraphicFramePr>
            <p:xfrm>
              <a:off x="10189161" y="754967"/>
              <a:ext cx="8132764" cy="889461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8132764" cy="8894615"/>
                    </a:xfrm>
                    <a:prstGeom prst="rect">
                      <a:avLst/>
                    </a:prstGeom>
                  </am3d:spPr>
                  <am3d:camera>
                    <am3d:pos x="0" y="0" z="8133623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13" d="1000000"/>
                    <am3d:preTrans dx="-78" dy="0" dz="6688"/>
                    <am3d:scale>
                      <am3d:sx n="1000000" d="1000000"/>
                      <am3d:sy n="1000000" d="1000000"/>
                      <am3d:sz n="1000000" d="1000000"/>
                    </am3d:scale>
                    <am3d:rot ax="1918420" ay="1637406" az="95827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8659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-modell 1" descr="Face Centered Cubic Unit Cell">
                <a:extLst>
                  <a:ext uri="{FF2B5EF4-FFF2-40B4-BE49-F238E27FC236}">
                    <a16:creationId xmlns:a16="http://schemas.microsoft.com/office/drawing/2014/main" id="{AEDFB845-0EB3-4E2B-9495-B0CE9453D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9161" y="754967"/>
                <a:ext cx="8132764" cy="88946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9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51502-9829-41F7-A3A5-DBA4FCC6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650" y="1066360"/>
            <a:ext cx="5859159" cy="2043642"/>
          </a:xfrm>
        </p:spPr>
        <p:txBody>
          <a:bodyPr/>
          <a:lstStyle/>
          <a:p>
            <a:r>
              <a:rPr lang="sv-SE" dirty="0"/>
              <a:t>Hur gör vi det då?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436F632-3DA6-47C3-83DB-D4294253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2021-11-02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6AE9F5-CB20-421F-84C3-C9626314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5</a:t>
            </a:fld>
            <a:endParaRPr lang="sv-SE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65E28F0-D41F-4D3C-8BA8-8EFAB3C6E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429803"/>
              </p:ext>
            </p:extLst>
          </p:nvPr>
        </p:nvGraphicFramePr>
        <p:xfrm>
          <a:off x="3498850" y="2709333"/>
          <a:ext cx="14535150" cy="803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87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2E44A36-1AED-4384-A6BE-D3A41599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E32E934-0E34-41D0-99D0-BBB1DE02E0D8}" type="datetime1">
              <a:rPr lang="sv-SE" smtClean="0"/>
              <a:pPr>
                <a:spcAft>
                  <a:spcPts val="600"/>
                </a:spcAft>
              </a:pPr>
              <a:t>2021-11-02</a:t>
            </a:fld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6D08078-F72D-4D8E-BB42-73D3EE32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13B033AB-6EE7-4C5B-B386-50F7800D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169" y="3911433"/>
            <a:ext cx="8454952" cy="2309981"/>
          </a:xfrm>
        </p:spPr>
        <p:txBody>
          <a:bodyPr anchor="b">
            <a:normAutofit/>
          </a:bodyPr>
          <a:lstStyle/>
          <a:p>
            <a:r>
              <a:rPr lang="sv-SE" dirty="0"/>
              <a:t>Om ni vill veta </a:t>
            </a:r>
            <a:br>
              <a:rPr lang="sv-SE" dirty="0"/>
            </a:br>
            <a:r>
              <a:rPr lang="sv-SE" dirty="0"/>
              <a:t>mer kontakta: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4020DB-F862-4D20-8AC1-740B967C38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33A7284-4456-42C0-9ADD-C035A5CBE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525174"/>
              </p:ext>
            </p:extLst>
          </p:nvPr>
        </p:nvGraphicFramePr>
        <p:xfrm>
          <a:off x="9357784" y="3064560"/>
          <a:ext cx="8676519" cy="56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901028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4.xml><?xml version="1.0" encoding="utf-8"?>
<a:theme xmlns:a="http://schemas.openxmlformats.org/drawingml/2006/main" name="5_Office-tema">
  <a:themeElements>
    <a:clrScheme name="rv ny">
      <a:dk1>
        <a:srgbClr val="670F3B"/>
      </a:dk1>
      <a:lt1>
        <a:srgbClr val="FFFFFF"/>
      </a:lt1>
      <a:dk2>
        <a:srgbClr val="339D94"/>
      </a:dk2>
      <a:lt2>
        <a:srgbClr val="ECE6E1"/>
      </a:lt2>
      <a:accent1>
        <a:srgbClr val="670F3B"/>
      </a:accent1>
      <a:accent2>
        <a:srgbClr val="339D94"/>
      </a:accent2>
      <a:accent3>
        <a:srgbClr val="B2A39A"/>
      </a:accent3>
      <a:accent4>
        <a:srgbClr val="DE0A2C"/>
      </a:accent4>
      <a:accent5>
        <a:srgbClr val="F4DEE6"/>
      </a:accent5>
      <a:accent6>
        <a:srgbClr val="DCEEEB"/>
      </a:accent6>
      <a:hlink>
        <a:srgbClr val="ECE6E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f34b51-0348-4dce-a2f3-40c81409e1f5">
      <UserInfo>
        <DisplayName>Anna Wahlgren</DisplayName>
        <AccountId>20</AccountId>
        <AccountType/>
      </UserInfo>
      <UserInfo>
        <DisplayName>Charlotta Larspers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54964576BA6F46BF35E7EECC17A048" ma:contentTypeVersion="11" ma:contentTypeDescription="Skapa ett nytt dokument." ma:contentTypeScope="" ma:versionID="1959cac1da19cd515b2459138f29a187">
  <xsd:schema xmlns:xsd="http://www.w3.org/2001/XMLSchema" xmlns:xs="http://www.w3.org/2001/XMLSchema" xmlns:p="http://schemas.microsoft.com/office/2006/metadata/properties" xmlns:ns2="6c6645bd-1511-4b78-8900-597b48229b6c" xmlns:ns3="62f34b51-0348-4dce-a2f3-40c81409e1f5" targetNamespace="http://schemas.microsoft.com/office/2006/metadata/properties" ma:root="true" ma:fieldsID="5659e1fccd3cf578bd8445f508d0248a" ns2:_="" ns3:_="">
    <xsd:import namespace="6c6645bd-1511-4b78-8900-597b48229b6c"/>
    <xsd:import namespace="62f34b51-0348-4dce-a2f3-40c81409e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645bd-1511-4b78-8900-597b48229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34b51-0348-4dce-a2f3-40c81409e1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98639-A577-4F3F-91F2-8D6ABE55571D}">
  <ds:schemaRefs>
    <ds:schemaRef ds:uri="http://purl.org/dc/terms/"/>
    <ds:schemaRef ds:uri="62f34b51-0348-4dce-a2f3-40c81409e1f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c6645bd-1511-4b78-8900-597b48229b6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FF104A-4503-4182-8714-5DDBEE347AB4}">
  <ds:schemaRefs>
    <ds:schemaRef ds:uri="62f34b51-0348-4dce-a2f3-40c81409e1f5"/>
    <ds:schemaRef ds:uri="6c6645bd-1511-4b78-8900-597b48229b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15488</TotalTime>
  <Words>129</Words>
  <Application>Microsoft Office PowerPoint</Application>
  <PresentationFormat>Anpassad</PresentationFormat>
  <Paragraphs>44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Region Västmanland Rosa</vt:lpstr>
      <vt:lpstr>Region Västmanland Blå</vt:lpstr>
      <vt:lpstr>Region Västmanland Grön</vt:lpstr>
      <vt:lpstr>5_Office-tema</vt:lpstr>
      <vt:lpstr>Hållbar kompetensförsörjning genom regional samverkan</vt:lpstr>
      <vt:lpstr>Vad innebär det regionala utvecklingsuppdraget?</vt:lpstr>
      <vt:lpstr>Regionalt arbete med kompetensförsörjning?</vt:lpstr>
      <vt:lpstr>Varför en regional  struktur för validering?</vt:lpstr>
      <vt:lpstr>Hur gör vi det då?</vt:lpstr>
      <vt:lpstr>Om ni vill veta  mer kontakta: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Affärsplan Västmanland</dc:title>
  <dc:creator>Erik Asph Hennerdal</dc:creator>
  <cp:lastModifiedBy>Anna Wahlgren</cp:lastModifiedBy>
  <cp:revision>74</cp:revision>
  <cp:lastPrinted>2021-05-05T12:24:25Z</cp:lastPrinted>
  <dcterms:created xsi:type="dcterms:W3CDTF">2021-02-10T15:26:40Z</dcterms:created>
  <dcterms:modified xsi:type="dcterms:W3CDTF">2021-11-02T10:16:09Z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0x010100CC54964576BA6F46BF35E7EECC17A048</vt:lpwstr>
  </property>
</Properties>
</file>